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6" r:id="rId6"/>
    <p:sldId id="270" r:id="rId7"/>
    <p:sldId id="264" r:id="rId8"/>
    <p:sldId id="265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5"/>
    <p:restoredTop sz="94622"/>
  </p:normalViewPr>
  <p:slideViewPr>
    <p:cSldViewPr snapToGrid="0" snapToObjects="1">
      <p:cViewPr varScale="1">
        <p:scale>
          <a:sx n="113" d="100"/>
          <a:sy n="113" d="100"/>
        </p:scale>
        <p:origin x="744" y="104"/>
      </p:cViewPr>
      <p:guideLst/>
    </p:cSldViewPr>
  </p:slideViewPr>
  <p:outlineViewPr>
    <p:cViewPr>
      <p:scale>
        <a:sx n="33" d="100"/>
        <a:sy n="33" d="100"/>
      </p:scale>
      <p:origin x="0" y="-45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5/31/18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ADAD68F-459C-C645-9FCF-A6D0A2E3A8CA}" type="datetime1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416C-FE96-5746-8F70-2F3D9BCB54D4}" type="datetime1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6528-5F09-2347-91EC-D697FF9F594C}" type="datetime1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9FA4-96CE-7E46-880C-9434F822D9FC}" type="datetime1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A658-5F5A-2A43-8706-3C628225AF93}" type="datetime1">
              <a:rPr lang="en-US" smtClean="0"/>
              <a:t>5/31/18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3D98-EF38-D445-9ADA-9B263986DE01}" type="datetime1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8B97-86F7-6146-A0CC-CDD7A77122BE}" type="datetime1">
              <a:rPr lang="en-US" smtClean="0"/>
              <a:t>5/31/18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26F5-4C33-7C44-A036-D4232F65710C}" type="datetime1">
              <a:rPr lang="en-US" smtClean="0"/>
              <a:t>5/31/18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521D-F7C0-C847-9693-62594C267001}" type="datetime1">
              <a:rPr lang="en-US" smtClean="0"/>
              <a:t>5/31/18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2DF4-169C-0744-BB30-B884E7E55F54}" type="datetime1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431-8628-AE43-850F-9B5BE82D1609}" type="datetime1">
              <a:rPr lang="en-US" smtClean="0"/>
              <a:t>5/31/18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9042098-B9DB-484E-9F5A-44CB11867B24}" type="datetime1">
              <a:rPr lang="en-US" smtClean="0"/>
              <a:t>5/31/18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265A-DF11-9141-A777-6FD57485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vs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B21D-E517-F94F-A8D2-0EF97A09A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mostly Windows</a:t>
            </a:r>
          </a:p>
          <a:p>
            <a:r>
              <a:rPr lang="en-US" dirty="0"/>
              <a:t>Many organizations primarily use Windows</a:t>
            </a:r>
          </a:p>
          <a:p>
            <a:pPr lvl="1"/>
            <a:r>
              <a:rPr lang="en-US" dirty="0"/>
              <a:t>With some Linux server</a:t>
            </a:r>
          </a:p>
          <a:p>
            <a:endParaRPr lang="en-US" dirty="0"/>
          </a:p>
          <a:p>
            <a:r>
              <a:rPr lang="en-US" dirty="0"/>
              <a:t>Similarities when thinking about IR</a:t>
            </a:r>
          </a:p>
          <a:p>
            <a:r>
              <a:rPr lang="en-US" dirty="0"/>
              <a:t>Proper defense</a:t>
            </a:r>
          </a:p>
          <a:p>
            <a:pPr lvl="1"/>
            <a:r>
              <a:rPr lang="en-US" dirty="0" err="1"/>
              <a:t>Selinux</a:t>
            </a:r>
            <a:endParaRPr lang="en-US" dirty="0"/>
          </a:p>
          <a:p>
            <a:r>
              <a:rPr lang="en-US" dirty="0"/>
              <a:t>Logging enabled</a:t>
            </a:r>
          </a:p>
          <a:p>
            <a:pPr lvl="1"/>
            <a:r>
              <a:rPr lang="en-US" dirty="0"/>
              <a:t>Host based is slightly more difficult</a:t>
            </a:r>
          </a:p>
          <a:p>
            <a:pPr lvl="2"/>
            <a:r>
              <a:rPr lang="en-US" dirty="0"/>
              <a:t>No </a:t>
            </a:r>
            <a:r>
              <a:rPr lang="en-US" dirty="0" err="1"/>
              <a:t>sysmon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00359-EF2F-794D-94E4-A994A252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EFA69-D42C-D643-9BFA-885C4459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1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FF39C-2911-3344-BDD8-B30DF958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A1A0E-9C1B-BA48-9C26-24A495FB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than Windows</a:t>
            </a:r>
          </a:p>
          <a:p>
            <a:r>
              <a:rPr lang="en-US" dirty="0" err="1"/>
              <a:t>Setuid</a:t>
            </a:r>
            <a:r>
              <a:rPr lang="en-US" dirty="0"/>
              <a:t> binaries </a:t>
            </a:r>
          </a:p>
          <a:p>
            <a:pPr lvl="1"/>
            <a:r>
              <a:rPr lang="en-US" dirty="0"/>
              <a:t>If a user can run a </a:t>
            </a:r>
            <a:r>
              <a:rPr lang="en-US" dirty="0" err="1"/>
              <a:t>setuid</a:t>
            </a:r>
            <a:r>
              <a:rPr lang="en-US" dirty="0"/>
              <a:t> binary that changes permissions to root…</a:t>
            </a:r>
          </a:p>
          <a:p>
            <a:r>
              <a:rPr lang="en-US" dirty="0" err="1"/>
              <a:t>Setguid</a:t>
            </a:r>
            <a:r>
              <a:rPr lang="en-US" dirty="0"/>
              <a:t> binaries</a:t>
            </a:r>
          </a:p>
          <a:p>
            <a:pPr lvl="1"/>
            <a:r>
              <a:rPr lang="en-US" dirty="0"/>
              <a:t>Setting group of a user to the root user groups</a:t>
            </a:r>
          </a:p>
          <a:p>
            <a:r>
              <a:rPr lang="en-US" dirty="0"/>
              <a:t>Hidden files</a:t>
            </a:r>
          </a:p>
          <a:p>
            <a:pPr lvl="1"/>
            <a:r>
              <a:rPr lang="en-US" dirty="0"/>
              <a:t>Windows has this too</a:t>
            </a:r>
          </a:p>
          <a:p>
            <a:r>
              <a:rPr lang="en-US" dirty="0"/>
              <a:t>Anywhere that’s world writable 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tmp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97784-5ACB-5B47-B356-851679C63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52458-F7B3-544E-881C-7EDBF6BC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9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A0E3-970B-C849-8D4F-D2DBDBB25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B1033-6175-B048-A5A5-89089B03D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Active Directory to worry about .. usually </a:t>
            </a:r>
          </a:p>
          <a:p>
            <a:r>
              <a:rPr lang="en-US" dirty="0"/>
              <a:t>Make sure there aren’t any extra users</a:t>
            </a:r>
          </a:p>
          <a:p>
            <a:pPr lvl="1"/>
            <a:r>
              <a:rPr lang="en-US" dirty="0"/>
              <a:t>Linux has a list of extra users by default</a:t>
            </a:r>
          </a:p>
          <a:p>
            <a:r>
              <a:rPr lang="en-US" dirty="0"/>
              <a:t>Correct groups</a:t>
            </a:r>
          </a:p>
          <a:p>
            <a:r>
              <a:rPr lang="en-US" dirty="0" err="1"/>
              <a:t>Sudoers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File declares who is allowed to use “</a:t>
            </a:r>
            <a:r>
              <a:rPr lang="en-US" dirty="0" err="1"/>
              <a:t>sudo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r>
              <a:rPr lang="en-US" dirty="0"/>
              <a:t>Bash history for all users</a:t>
            </a:r>
          </a:p>
          <a:p>
            <a:r>
              <a:rPr lang="en-US" dirty="0"/>
              <a:t>Modified passwords?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2AECC-7D44-8440-9853-7D117D64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E9ABF-13FD-D74B-9217-E1E473A2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3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D6268-60F1-6E45-A36B-CB5A28F4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EF73-1144-AA40-8F64-5551EA2B6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logs in one place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var</a:t>
            </a:r>
            <a:r>
              <a:rPr lang="en-US" dirty="0"/>
              <a:t>/log</a:t>
            </a:r>
          </a:p>
          <a:p>
            <a:r>
              <a:rPr lang="en-US" dirty="0" err="1"/>
              <a:t>Auth.log</a:t>
            </a:r>
            <a:endParaRPr lang="en-US" dirty="0"/>
          </a:p>
          <a:p>
            <a:pPr lvl="1"/>
            <a:r>
              <a:rPr lang="en-US" dirty="0"/>
              <a:t>Successful/Failed authentications</a:t>
            </a:r>
          </a:p>
          <a:p>
            <a:pPr lvl="1"/>
            <a:r>
              <a:rPr lang="en-US" dirty="0"/>
              <a:t>Attempts to </a:t>
            </a:r>
            <a:r>
              <a:rPr lang="en-US" dirty="0" err="1"/>
              <a:t>sudo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Application specific logging</a:t>
            </a:r>
          </a:p>
          <a:p>
            <a:pPr lvl="1"/>
            <a:r>
              <a:rPr lang="en-US" dirty="0"/>
              <a:t>Apache2</a:t>
            </a:r>
          </a:p>
          <a:p>
            <a:pPr lvl="1"/>
            <a:r>
              <a:rPr lang="en-US" dirty="0"/>
              <a:t>Access &amp; error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FC10E3-C0A7-4542-B625-CD36CFA3C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401AD-8ECE-4E4E-9B87-64802A84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8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990F383-7D27-3541-BFEC-15BD31D49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353" y="2700997"/>
            <a:ext cx="6389454" cy="24759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D4C7D2-57EB-704A-8048-95A91AF82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/>
              <a:t>Services &amp; </a:t>
            </a:r>
            <a:r>
              <a:rPr lang="en-US" dirty="0" err="1"/>
              <a:t>cron</a:t>
            </a:r>
            <a:r>
              <a:rPr lang="en-US" dirty="0"/>
              <a:t>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E1182-E0AF-B444-BA0F-4B1AEBF5B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3352331" cy="4351337"/>
          </a:xfrm>
        </p:spPr>
        <p:txBody>
          <a:bodyPr>
            <a:normAutofit/>
          </a:bodyPr>
          <a:lstStyle/>
          <a:p>
            <a:r>
              <a:rPr lang="en-US" dirty="0"/>
              <a:t>Services</a:t>
            </a:r>
          </a:p>
          <a:p>
            <a:pPr lvl="1"/>
            <a:r>
              <a:rPr lang="en-US" dirty="0"/>
              <a:t>Similar to Windows Services</a:t>
            </a:r>
          </a:p>
          <a:p>
            <a:r>
              <a:rPr lang="en-US" dirty="0"/>
              <a:t>Services sometimes run with elevated permissions</a:t>
            </a:r>
          </a:p>
          <a:p>
            <a:pPr lvl="1"/>
            <a:r>
              <a:rPr lang="en-US" dirty="0"/>
              <a:t>Webserver and www-data</a:t>
            </a:r>
          </a:p>
          <a:p>
            <a:r>
              <a:rPr lang="en-US" dirty="0" err="1"/>
              <a:t>Cron</a:t>
            </a:r>
            <a:r>
              <a:rPr lang="en-US" dirty="0"/>
              <a:t> jobs</a:t>
            </a:r>
          </a:p>
          <a:p>
            <a:pPr lvl="1"/>
            <a:r>
              <a:rPr lang="en-US" dirty="0"/>
              <a:t>Similar to Windows Scheduled Tasks</a:t>
            </a:r>
          </a:p>
          <a:p>
            <a:r>
              <a:rPr lang="en-US" dirty="0"/>
              <a:t>Can be from multiple user contexts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C59C6-EF8F-5B40-AE6A-DA0B8FBF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46464A">
                    <a:lumMod val="20000"/>
                    <a:lumOff val="80000"/>
                  </a:srgbClr>
                </a:solidFill>
              </a:rPr>
              <a:t>Incident Response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3E03F-89CA-7145-B14B-357D0347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F8E1F921-A5F7-F646-A9F8-86841FAA8E1C}" type="slidenum">
              <a:rPr lang="en-US">
                <a:solidFill>
                  <a:srgbClr val="46464A">
                    <a:lumMod val="60000"/>
                    <a:lumOff val="40000"/>
                  </a:srgb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61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FB90-F7A9-E94C-832A-445D0B86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555FE-56EA-F241-B3F0-BC0B92F7E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SSH</a:t>
            </a:r>
          </a:p>
          <a:p>
            <a:pPr lvl="1"/>
            <a:r>
              <a:rPr lang="en-US" dirty="0"/>
              <a:t>Most common way of accessing a </a:t>
            </a:r>
            <a:r>
              <a:rPr lang="en-US" dirty="0" err="1"/>
              <a:t>linux</a:t>
            </a:r>
            <a:r>
              <a:rPr lang="en-US" dirty="0"/>
              <a:t> system</a:t>
            </a:r>
          </a:p>
          <a:p>
            <a:r>
              <a:rPr lang="en-US" dirty="0"/>
              <a:t>Attacker installs SSH keys into authorized users</a:t>
            </a:r>
          </a:p>
          <a:p>
            <a:r>
              <a:rPr lang="en-US" dirty="0"/>
              <a:t>Changes </a:t>
            </a:r>
            <a:r>
              <a:rPr lang="en-US" dirty="0" err="1"/>
              <a:t>sshd</a:t>
            </a:r>
            <a:r>
              <a:rPr lang="en-US" dirty="0"/>
              <a:t> config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VNC/Remote Desktop</a:t>
            </a:r>
          </a:p>
          <a:p>
            <a:pPr lvl="1"/>
            <a:r>
              <a:rPr lang="en-US" dirty="0"/>
              <a:t>Typically not enabled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E0E46-210B-294C-8F30-3BAE8371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15B41F-5FBF-B348-A96F-5D71605F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9F0F4-27D8-8940-A7F6-6A6347FA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Backdoored Libraries/Rootkits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6C4B-536E-0542-99F4-C871FFEEB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Persistence mechanism</a:t>
            </a:r>
          </a:p>
          <a:p>
            <a:r>
              <a:rPr lang="en-US" dirty="0" err="1"/>
              <a:t>passwd</a:t>
            </a:r>
            <a:endParaRPr lang="en-US" dirty="0"/>
          </a:p>
          <a:p>
            <a:r>
              <a:rPr lang="en-US" dirty="0" err="1"/>
              <a:t>pamd</a:t>
            </a:r>
            <a:endParaRPr lang="en-US" dirty="0"/>
          </a:p>
          <a:p>
            <a:r>
              <a:rPr lang="en-US" dirty="0" err="1"/>
              <a:t>sshd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if system binaries are altered as well?</a:t>
            </a:r>
          </a:p>
          <a:p>
            <a:pPr lvl="1"/>
            <a:r>
              <a:rPr lang="en-US" dirty="0"/>
              <a:t>Example: </a:t>
            </a:r>
          </a:p>
          <a:p>
            <a:pPr lvl="1"/>
            <a:r>
              <a:rPr lang="en-US" dirty="0"/>
              <a:t>ls won’t list the files</a:t>
            </a:r>
          </a:p>
          <a:p>
            <a:pPr lvl="1"/>
            <a:r>
              <a:rPr lang="en-US" dirty="0"/>
              <a:t>netstat doesn’t show the network connections</a:t>
            </a:r>
          </a:p>
          <a:p>
            <a:pPr lvl="1"/>
            <a:r>
              <a:rPr lang="en-US" dirty="0"/>
              <a:t>cat command doesn’t show the username anywhere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7EBFC-A758-5546-9108-B5E8E906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7A642-0C93-7D41-9406-72728F15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5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6C5C3-4D9C-7E42-99B1-9461691CE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D6368-A649-1C4F-BE16-AD485EA82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Still applicable</a:t>
            </a:r>
          </a:p>
          <a:p>
            <a:r>
              <a:rPr lang="en-US" dirty="0"/>
              <a:t>Correlate with weird processes</a:t>
            </a:r>
          </a:p>
          <a:p>
            <a:r>
              <a:rPr lang="en-US" dirty="0"/>
              <a:t>What if you don’t have Wireshark</a:t>
            </a:r>
          </a:p>
          <a:p>
            <a:r>
              <a:rPr lang="en-US" dirty="0" err="1"/>
              <a:t>Tcpdump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F6D5C-3815-0B4C-B739-F1DBA43A7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B428F-9CB8-4544-8462-A5B85AB6C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DDF8A8-60A2-E148-BC78-A12A5A24C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903" y="3490235"/>
            <a:ext cx="8127609" cy="282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4523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6814</TotalTime>
  <Words>292</Words>
  <Application>Microsoft Macintosh PowerPoint</Application>
  <PresentationFormat>Widescreen</PresentationFormat>
  <Paragraphs>100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Schoolbook</vt:lpstr>
      <vt:lpstr>Wingdings 2</vt:lpstr>
      <vt:lpstr>View</vt:lpstr>
      <vt:lpstr>Linux</vt:lpstr>
      <vt:lpstr>Linux vs Windows</vt:lpstr>
      <vt:lpstr>Filesystem</vt:lpstr>
      <vt:lpstr>Users</vt:lpstr>
      <vt:lpstr>Logging</vt:lpstr>
      <vt:lpstr>Services &amp; cron jobs</vt:lpstr>
      <vt:lpstr>Access Methods</vt:lpstr>
      <vt:lpstr>Backdoored Libraries/Rootkits</vt:lpstr>
      <vt:lpstr>Network traffic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Welu</dc:creator>
  <cp:lastModifiedBy>Flaagan, Tyler</cp:lastModifiedBy>
  <cp:revision>174</cp:revision>
  <cp:lastPrinted>2018-01-16T14:21:07Z</cp:lastPrinted>
  <dcterms:created xsi:type="dcterms:W3CDTF">2017-12-01T19:44:46Z</dcterms:created>
  <dcterms:modified xsi:type="dcterms:W3CDTF">2018-06-01T01:28:46Z</dcterms:modified>
</cp:coreProperties>
</file>