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2" r:id="rId1"/>
    <p:sldMasterId id="2147483715" r:id="rId2"/>
  </p:sldMasterIdLst>
  <p:notesMasterIdLst>
    <p:notesMasterId r:id="rId13"/>
  </p:notesMasterIdLst>
  <p:sldIdLst>
    <p:sldId id="256" r:id="rId3"/>
    <p:sldId id="257" r:id="rId4"/>
    <p:sldId id="278" r:id="rId5"/>
    <p:sldId id="258" r:id="rId6"/>
    <p:sldId id="263" r:id="rId7"/>
    <p:sldId id="280" r:id="rId8"/>
    <p:sldId id="262" r:id="rId9"/>
    <p:sldId id="264" r:id="rId10"/>
    <p:sldId id="279" r:id="rId11"/>
    <p:sldId id="28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25A"/>
    <a:srgbClr val="5A0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13"/>
    <p:restoredTop sz="94674"/>
  </p:normalViewPr>
  <p:slideViewPr>
    <p:cSldViewPr snapToGrid="0" snapToObjects="1">
      <p:cViewPr varScale="1">
        <p:scale>
          <a:sx n="116" d="100"/>
          <a:sy n="116" d="100"/>
        </p:scale>
        <p:origin x="4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2" d="100"/>
          <a:sy n="72" d="100"/>
        </p:scale>
        <p:origin x="3592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185E1-C45F-C543-893E-48E276FF3E75}" type="datetimeFigureOut">
              <a:rPr lang="en-US" smtClean="0"/>
              <a:t>5/29/19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8B87E-4C85-4C4A-ADC1-6C40DBC3F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3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8B87E-4C85-4C4A-ADC1-6C40DBC3FA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40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C4AD8C1-0C1F-F34D-AC81-DB9968CB9F0A}" type="datetime1">
              <a:rPr lang="en-US" smtClean="0"/>
              <a:pPr/>
              <a:t>5/29/19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Offensive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8E1F921-A5F7-F646-A9F8-86841FAA8E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5A0500"/>
          </a:solidFill>
          <a:ln w="1397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DB25564-D9A2-2D47-8EDE-CF5EFC4E121F}"/>
              </a:ext>
            </a:extLst>
          </p:cNvPr>
          <p:cNvCxnSpPr>
            <a:cxnSpLocks/>
          </p:cNvCxnSpPr>
          <p:nvPr userDrawn="1"/>
        </p:nvCxnSpPr>
        <p:spPr>
          <a:xfrm>
            <a:off x="471948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91656-CF5B-F945-AE6A-4AEAB8EF023B}" type="datetime1">
              <a:rPr lang="en-US" smtClean="0"/>
              <a:t>5/29/19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1A5A-DA33-1C4A-8635-B3E4BF2382F0}" type="datetime1">
              <a:rPr lang="en-US" smtClean="0"/>
              <a:t>5/29/19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DE73FAD-3587-F544-B2BE-6466AC8A109C}" type="datetime1">
              <a:rPr lang="en-US" smtClean="0"/>
              <a:pPr/>
              <a:t>5/29/19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Defensive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8E1F921-A5F7-F646-A9F8-86841FAA8E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000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B5361E5-39B3-B745-A790-44BD912DECA1}"/>
              </a:ext>
            </a:extLst>
          </p:cNvPr>
          <p:cNvCxnSpPr>
            <a:cxnSpLocks/>
          </p:cNvCxnSpPr>
          <p:nvPr userDrawn="1"/>
        </p:nvCxnSpPr>
        <p:spPr>
          <a:xfrm>
            <a:off x="4572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574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35133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62CD-73A9-8640-BEF5-26DA6A57DF95}" type="datetime1">
              <a:rPr lang="en-US" smtClean="0"/>
              <a:t>5/29/19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826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D954-C9E7-6D4F-8E0E-A345338EBD9B}" type="datetime1">
              <a:rPr lang="en-US" smtClean="0"/>
              <a:t>5/29/19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34412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54A4-4B89-1A47-90EB-7298AB48FAA0}" type="datetime1">
              <a:rPr lang="en-US" smtClean="0"/>
              <a:t>5/29/19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58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DE560-E3B3-1546-8CD4-D20043A7E500}" type="datetime1">
              <a:rPr lang="en-US" smtClean="0"/>
              <a:t>5/29/19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86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50D0B-982D-1643-B75C-49E809E267EC}" type="datetime1">
              <a:rPr lang="en-US" smtClean="0"/>
              <a:t>5/29/19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804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55B0-9A89-9546-B1DB-E44F3E7A9362}" type="datetime1">
              <a:rPr lang="en-US" smtClean="0"/>
              <a:t>5/29/19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489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F875-1120-814E-9B1F-BA9F7E5252C6}" type="datetime1">
              <a:rPr lang="en-US" smtClean="0"/>
              <a:t>5/29/19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204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9F03-624A-F442-94BE-759EC6746724}" type="datetime1">
              <a:rPr lang="en-US" smtClean="0"/>
              <a:t>5/29/19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Offensive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A5F8-5DCF-6C40-A19A-A8F9379A7E60}" type="datetime1">
              <a:rPr lang="en-US" smtClean="0"/>
              <a:t>5/29/19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78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44E5-BEE5-5948-A4ED-798C99DA4064}" type="datetime1">
              <a:rPr lang="en-US" smtClean="0"/>
              <a:t>5/29/19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7015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D1164-613C-0046-95CA-DB56858B3163}" type="datetime1">
              <a:rPr lang="en-US" smtClean="0"/>
              <a:t>5/29/19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7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C5F8D-7DE4-0447-A629-B4378C8619DF}" type="datetime1">
              <a:rPr lang="en-US" smtClean="0"/>
              <a:t>5/29/19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AB29-9572-2246-AC73-417016831C77}" type="datetime1">
              <a:rPr lang="en-US" smtClean="0"/>
              <a:t>5/29/19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2296-9D6C-0E4D-BA42-FE5D17F3EACA}" type="datetime1">
              <a:rPr lang="en-US" smtClean="0"/>
              <a:t>5/29/19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55AE-F7D5-314A-ADF7-757E518E1CE2}" type="datetime1">
              <a:rPr lang="en-US" smtClean="0"/>
              <a:t>5/29/19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19D7-2DFC-8B41-9582-E40CBDE67067}" type="datetime1">
              <a:rPr lang="en-US" smtClean="0"/>
              <a:t>5/29/19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95D3-E4C5-AA4F-89E3-D47689F6128A}" type="datetime1">
              <a:rPr lang="en-US" smtClean="0"/>
              <a:t>5/29/19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B73E-A4E1-AE4F-B754-1674B87AF8E8}" type="datetime1">
              <a:rPr lang="en-US" smtClean="0"/>
              <a:t>5/29/19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5A0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25F50A3C-03FE-0944-962D-99ED5EF466D0}" type="datetime1">
              <a:rPr lang="en-US" smtClean="0"/>
              <a:t>5/29/19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Offensive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099DBD3-609D-B947-8E13-BC34A7933DE1}"/>
              </a:ext>
            </a:extLst>
          </p:cNvPr>
          <p:cNvCxnSpPr>
            <a:cxnSpLocks/>
          </p:cNvCxnSpPr>
          <p:nvPr userDrawn="1"/>
        </p:nvCxnSpPr>
        <p:spPr>
          <a:xfrm>
            <a:off x="1129284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62977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400" kern="1200" spc="1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000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2D572E2D-0ADF-6945-BF17-F43434EBB4CA}" type="datetime1">
              <a:rPr lang="en-US" smtClean="0"/>
              <a:t>5/29/19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Defensive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879DC88-85DA-8B4D-80DA-755C89DBEF5D}"/>
              </a:ext>
            </a:extLst>
          </p:cNvPr>
          <p:cNvCxnSpPr>
            <a:cxnSpLocks/>
          </p:cNvCxnSpPr>
          <p:nvPr userDrawn="1"/>
        </p:nvCxnSpPr>
        <p:spPr>
          <a:xfrm>
            <a:off x="1129284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5837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AV Evasion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Offensive Security</a:t>
            </a:r>
          </a:p>
        </p:txBody>
      </p:sp>
    </p:spTree>
    <p:extLst>
      <p:ext uri="{BB962C8B-B14F-4D97-AF65-F5344CB8AC3E}">
        <p14:creationId xmlns:p14="http://schemas.microsoft.com/office/powerpoint/2010/main" val="1219898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EBDA0-635B-7B4E-82CB-1057301E2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Bypasses Required?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ED8B9-C822-954B-B531-FF1457D12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Windows Anti-malware scan interface (AMSI)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Application Whitelisting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897DCA-F1C7-FE45-BA72-380E95417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A7F217-F5D1-8646-987C-AA2A715A6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013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8A512-3641-C24D-A2CF-E2A61EFAF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291CA-E143-EF49-80E8-CDC1211B7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different vendors</a:t>
            </a:r>
          </a:p>
          <a:p>
            <a:r>
              <a:rPr lang="en-US" dirty="0"/>
              <a:t>Signature, Heuristic, Behavioral, Cloud based</a:t>
            </a:r>
          </a:p>
          <a:p>
            <a:endParaRPr lang="en-US" dirty="0"/>
          </a:p>
          <a:p>
            <a:r>
              <a:rPr lang="en-US" dirty="0"/>
              <a:t>Testing against known samples</a:t>
            </a:r>
          </a:p>
          <a:p>
            <a:pPr lvl="1"/>
            <a:r>
              <a:rPr lang="en-US" dirty="0"/>
              <a:t>Cloud</a:t>
            </a:r>
          </a:p>
          <a:p>
            <a:r>
              <a:rPr lang="en-US" dirty="0"/>
              <a:t>String detection</a:t>
            </a:r>
          </a:p>
          <a:p>
            <a:r>
              <a:rPr lang="en-US" dirty="0"/>
              <a:t>Running code</a:t>
            </a:r>
          </a:p>
          <a:p>
            <a:r>
              <a:rPr lang="en-US" dirty="0"/>
              <a:t>URL/IP Reputation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5F8618-8278-2140-A960-7E8114C63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415DFD-7D32-CA44-8309-E9E09A85E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695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3568B-8EE6-B04D-825B-6E0371002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Payloads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CEB51-4FCB-704A-AEF9-3CE10759E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if payloads are caught prior to pushing to target</a:t>
            </a:r>
          </a:p>
          <a:p>
            <a:r>
              <a:rPr lang="en-US" dirty="0"/>
              <a:t>Local setup</a:t>
            </a:r>
          </a:p>
          <a:p>
            <a:r>
              <a:rPr lang="en-US" dirty="0"/>
              <a:t>Online tools</a:t>
            </a:r>
          </a:p>
          <a:p>
            <a:pPr lvl="1"/>
            <a:r>
              <a:rPr lang="en-US" dirty="0"/>
              <a:t>Yara</a:t>
            </a:r>
          </a:p>
          <a:p>
            <a:pPr lvl="1"/>
            <a:r>
              <a:rPr lang="en-US" dirty="0" err="1"/>
              <a:t>VirusTotal</a:t>
            </a:r>
            <a:endParaRPr lang="en-US" dirty="0"/>
          </a:p>
          <a:p>
            <a:r>
              <a:rPr lang="en-US" dirty="0"/>
              <a:t>BE AWARE!!</a:t>
            </a:r>
          </a:p>
          <a:p>
            <a:pPr lvl="1"/>
            <a:r>
              <a:rPr lang="en-US" dirty="0"/>
              <a:t>Network connection with local</a:t>
            </a:r>
          </a:p>
          <a:p>
            <a:pPr lvl="1"/>
            <a:r>
              <a:rPr lang="en-US" dirty="0"/>
              <a:t>Online services</a:t>
            </a:r>
          </a:p>
          <a:p>
            <a:r>
              <a:rPr lang="en-US" dirty="0"/>
              <a:t>YOU NO LONGER CONTROL THAT DATA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D56BAA-9F3D-7544-B9F1-E8500C630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C25215-404F-EA4A-9ED2-6E39321F1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857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BF25E-28A4-694D-B6E3-5AE24EAE8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16AEF-1B17-3442-80D0-C2A5DF398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 in the day…</a:t>
            </a:r>
          </a:p>
          <a:p>
            <a:endParaRPr lang="en-US" dirty="0"/>
          </a:p>
          <a:p>
            <a:r>
              <a:rPr lang="en-US" dirty="0"/>
              <a:t>Different types of encoding would bypass AV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 anymore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0F1851-B23A-3845-A522-74CDB9924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DFC9E6-DA20-0F44-BA2B-417068F5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4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0C4C517-928E-3545-AFDB-3DE95BD774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655" y="3987799"/>
            <a:ext cx="9918700" cy="48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226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6001C-F4B3-F44D-9C67-BCEE12BD0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4C144-91E1-794A-B294-D206FC82B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Encoding</a:t>
            </a:r>
          </a:p>
          <a:p>
            <a:r>
              <a:rPr lang="en-US" dirty="0"/>
              <a:t>Encrypting</a:t>
            </a:r>
          </a:p>
          <a:p>
            <a:r>
              <a:rPr lang="en-US" dirty="0"/>
              <a:t>Killing AV process/Disable service</a:t>
            </a:r>
          </a:p>
          <a:p>
            <a:r>
              <a:rPr lang="en-US" dirty="0"/>
              <a:t>Changing functionality</a:t>
            </a:r>
          </a:p>
          <a:p>
            <a:pPr lvl="1"/>
            <a:r>
              <a:rPr lang="en-US" dirty="0"/>
              <a:t>Changing how a function is called</a:t>
            </a:r>
          </a:p>
          <a:p>
            <a:pPr lvl="2"/>
            <a:r>
              <a:rPr lang="en-US" dirty="0"/>
              <a:t>Direct call vs Pointer to function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FDA726-8CA9-E147-AD23-02C6946B0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1D6CB2-7F73-7C45-BA1D-D96D78630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686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D0420-0CF2-2C4E-876E-FEE6AA4ED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978E5-8256-F54C-955D-AB13D9E13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DLL vs EXE</a:t>
            </a:r>
          </a:p>
          <a:p>
            <a:pPr lvl="1"/>
            <a:r>
              <a:rPr lang="en-US" dirty="0"/>
              <a:t>Reflectively loading</a:t>
            </a:r>
          </a:p>
          <a:p>
            <a:r>
              <a:rPr lang="en-US" dirty="0"/>
              <a:t>Script payloads</a:t>
            </a:r>
          </a:p>
          <a:p>
            <a:r>
              <a:rPr lang="en-US" dirty="0"/>
              <a:t>Custom code</a:t>
            </a:r>
          </a:p>
          <a:p>
            <a:r>
              <a:rPr lang="en-US" dirty="0"/>
              <a:t>Code caves</a:t>
            </a:r>
          </a:p>
          <a:p>
            <a:r>
              <a:rPr lang="en-US" dirty="0"/>
              <a:t>Anti-emulation</a:t>
            </a:r>
          </a:p>
          <a:p>
            <a:endParaRPr lang="en-US" dirty="0"/>
          </a:p>
          <a:p>
            <a:r>
              <a:rPr lang="en-US" dirty="0"/>
              <a:t>Many more…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B6FE32-66D5-BE44-BEAA-7642D9306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0FA861-F249-7C45-93C3-72A886537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80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B6AC5-ED02-2E45-BA4A-85F03D9A4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153F2-AC21-F14E-B476-E5026186C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Popular</a:t>
            </a:r>
          </a:p>
          <a:p>
            <a:pPr lvl="1"/>
            <a:r>
              <a:rPr lang="en-US" dirty="0"/>
              <a:t>Veil</a:t>
            </a:r>
          </a:p>
          <a:p>
            <a:pPr lvl="1"/>
            <a:r>
              <a:rPr lang="en-US" dirty="0"/>
              <a:t>AVET</a:t>
            </a:r>
          </a:p>
          <a:p>
            <a:pPr lvl="1"/>
            <a:r>
              <a:rPr lang="en-US" dirty="0" err="1"/>
              <a:t>SpookFlare</a:t>
            </a:r>
            <a:endParaRPr lang="en-US" dirty="0"/>
          </a:p>
          <a:p>
            <a:pPr lvl="1"/>
            <a:r>
              <a:rPr lang="en-US" dirty="0"/>
              <a:t>Syringe</a:t>
            </a:r>
          </a:p>
          <a:p>
            <a:pPr lvl="1"/>
            <a:r>
              <a:rPr lang="en-US" dirty="0" err="1"/>
              <a:t>CradleCrafter</a:t>
            </a:r>
            <a:endParaRPr lang="en-US" dirty="0"/>
          </a:p>
          <a:p>
            <a:pPr lvl="1"/>
            <a:r>
              <a:rPr lang="en-US" dirty="0" err="1"/>
              <a:t>Shellter</a:t>
            </a:r>
            <a:endParaRPr lang="en-US" dirty="0"/>
          </a:p>
          <a:p>
            <a:pPr lvl="1"/>
            <a:r>
              <a:rPr lang="en-US" dirty="0"/>
              <a:t>Etc..</a:t>
            </a:r>
          </a:p>
          <a:p>
            <a:r>
              <a:rPr lang="en-US" dirty="0"/>
              <a:t>More on </a:t>
            </a:r>
            <a:r>
              <a:rPr lang="en-US" dirty="0" err="1"/>
              <a:t>Github</a:t>
            </a:r>
            <a:endParaRPr lang="en-US" dirty="0"/>
          </a:p>
          <a:p>
            <a:r>
              <a:rPr lang="en-US" dirty="0"/>
              <a:t>Custom?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AF1B3A-096F-4B47-8F7A-AF8DDB7DE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025F1C-49B8-7641-AB95-E6F94D54C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098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C0B1F-9312-A84F-BE9C-4A9786CAE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Caves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584E7-7AC1-6240-B7A0-7B0327215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Unused place in program</a:t>
            </a:r>
          </a:p>
          <a:p>
            <a:pPr lvl="1"/>
            <a:r>
              <a:rPr lang="en-US" dirty="0"/>
              <a:t>Large series of null bytes </a:t>
            </a:r>
          </a:p>
          <a:p>
            <a:endParaRPr lang="en-US" dirty="0"/>
          </a:p>
          <a:p>
            <a:r>
              <a:rPr lang="en-US" dirty="0"/>
              <a:t>Backdoor Factory</a:t>
            </a:r>
          </a:p>
          <a:p>
            <a:endParaRPr lang="en-US" dirty="0"/>
          </a:p>
          <a:p>
            <a:r>
              <a:rPr lang="en-US" dirty="0"/>
              <a:t>Takes normal binaries and places shellcode in them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68C179-6326-C94C-B7CB-45B2D4440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81F50A-D579-B542-81F2-6D95A38AE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762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C1EE5-26A6-A94F-A427-FC79660F5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Metasploit Evasion Modules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D4B3B-7D70-E442-AED8-1BC1B3C73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New evasion modules</a:t>
            </a:r>
          </a:p>
          <a:p>
            <a:r>
              <a:rPr lang="en-US" dirty="0"/>
              <a:t>Announced </a:t>
            </a:r>
            <a:r>
              <a:rPr lang="en-US" dirty="0" err="1"/>
              <a:t>Derbycon</a:t>
            </a:r>
            <a:r>
              <a:rPr lang="en-US" dirty="0"/>
              <a:t> 2018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Support for authors to build new modules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D9F72E-CFF4-534F-8561-40C0BBBEA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E54CA-499D-8448-AFFB-9AA1C995E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39818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curityTemplate" id="{F390EBC4-00CC-5A46-991A-55FD820D052D}" vid="{1FBABC36-A37F-D243-8E49-B8C97AFA51E9}"/>
    </a:ext>
  </a:extLst>
</a:theme>
</file>

<file path=ppt/theme/theme2.xml><?xml version="1.0" encoding="utf-8"?>
<a:theme xmlns:a="http://schemas.openxmlformats.org/drawingml/2006/main" name="1_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curityTemplate" id="{F390EBC4-00CC-5A46-991A-55FD820D052D}" vid="{002B4E68-F260-8543-A53B-725C07A3E65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1678</TotalTime>
  <Words>210</Words>
  <Application>Microsoft Macintosh PowerPoint</Application>
  <PresentationFormat>Widescreen</PresentationFormat>
  <Paragraphs>100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Schoolbook</vt:lpstr>
      <vt:lpstr>Wingdings 2</vt:lpstr>
      <vt:lpstr>View</vt:lpstr>
      <vt:lpstr>1_View</vt:lpstr>
      <vt:lpstr>AV Evasion</vt:lpstr>
      <vt:lpstr>AV</vt:lpstr>
      <vt:lpstr>Testing Payloads</vt:lpstr>
      <vt:lpstr>Old School</vt:lpstr>
      <vt:lpstr>Techniques</vt:lpstr>
      <vt:lpstr>Techniques</vt:lpstr>
      <vt:lpstr>Tools</vt:lpstr>
      <vt:lpstr>Code Caves</vt:lpstr>
      <vt:lpstr>Metasploit Evasion Modules</vt:lpstr>
      <vt:lpstr>Other Bypasses Required?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 Evasion</dc:title>
  <dc:creator>Flaagan, Tyler</dc:creator>
  <cp:lastModifiedBy>Flaagan, Tyler</cp:lastModifiedBy>
  <cp:revision>15</cp:revision>
  <cp:lastPrinted>2018-01-16T14:21:07Z</cp:lastPrinted>
  <dcterms:created xsi:type="dcterms:W3CDTF">2018-10-08T21:47:32Z</dcterms:created>
  <dcterms:modified xsi:type="dcterms:W3CDTF">2019-05-29T13:58:23Z</dcterms:modified>
</cp:coreProperties>
</file>