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2" r:id="rId1"/>
    <p:sldMasterId id="2147483715" r:id="rId2"/>
  </p:sldMasterIdLst>
  <p:notesMasterIdLst>
    <p:notesMasterId r:id="rId24"/>
  </p:notesMasterIdLst>
  <p:sldIdLst>
    <p:sldId id="256" r:id="rId3"/>
    <p:sldId id="258" r:id="rId4"/>
    <p:sldId id="272" r:id="rId5"/>
    <p:sldId id="259" r:id="rId6"/>
    <p:sldId id="264" r:id="rId7"/>
    <p:sldId id="260" r:id="rId8"/>
    <p:sldId id="261" r:id="rId9"/>
    <p:sldId id="276" r:id="rId10"/>
    <p:sldId id="262" r:id="rId11"/>
    <p:sldId id="266" r:id="rId12"/>
    <p:sldId id="267" r:id="rId13"/>
    <p:sldId id="270" r:id="rId14"/>
    <p:sldId id="263" r:id="rId15"/>
    <p:sldId id="275" r:id="rId16"/>
    <p:sldId id="265" r:id="rId17"/>
    <p:sldId id="268" r:id="rId18"/>
    <p:sldId id="273" r:id="rId19"/>
    <p:sldId id="274" r:id="rId20"/>
    <p:sldId id="257" r:id="rId21"/>
    <p:sldId id="277" r:id="rId22"/>
    <p:sldId id="26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25A"/>
    <a:srgbClr val="5A0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2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3592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185E1-C45F-C543-893E-48E276FF3E75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8B87E-4C85-4C4A-ADC1-6C40DBC3F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3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8B87E-4C85-4C4A-ADC1-6C40DBC3FA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40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C4AD8C1-0C1F-F34D-AC81-DB9968CB9F0A}" type="datetime1">
              <a:rPr lang="en-US" smtClean="0"/>
              <a:pPr/>
              <a:t>11/19/18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Offensive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8E1F921-A5F7-F646-A9F8-86841FAA8E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5A0500"/>
          </a:solidFill>
          <a:ln w="1397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DB25564-D9A2-2D47-8EDE-CF5EFC4E121F}"/>
              </a:ext>
            </a:extLst>
          </p:cNvPr>
          <p:cNvCxnSpPr>
            <a:cxnSpLocks/>
          </p:cNvCxnSpPr>
          <p:nvPr userDrawn="1"/>
        </p:nvCxnSpPr>
        <p:spPr>
          <a:xfrm>
            <a:off x="471948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1656-CF5B-F945-AE6A-4AEAB8EF023B}" type="datetime1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1A5A-DA33-1C4A-8635-B3E4BF2382F0}" type="datetime1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DE73FAD-3587-F544-B2BE-6466AC8A109C}" type="datetime1">
              <a:rPr lang="en-US" smtClean="0"/>
              <a:pPr/>
              <a:t>11/19/18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Defensive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8E1F921-A5F7-F646-A9F8-86841FAA8E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000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B5361E5-39B3-B745-A790-44BD912DECA1}"/>
              </a:ext>
            </a:extLst>
          </p:cNvPr>
          <p:cNvCxnSpPr>
            <a:cxnSpLocks/>
          </p:cNvCxnSpPr>
          <p:nvPr userDrawn="1"/>
        </p:nvCxnSpPr>
        <p:spPr>
          <a:xfrm>
            <a:off x="4572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574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62CD-73A9-8640-BEF5-26DA6A57DF95}" type="datetime1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826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954-C9E7-6D4F-8E0E-A345338EBD9B}" type="datetime1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34412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54A4-4B89-1A47-90EB-7298AB48FAA0}" type="datetime1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58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DE560-E3B3-1546-8CD4-D20043A7E500}" type="datetime1">
              <a:rPr lang="en-US" smtClean="0"/>
              <a:t>11/19/18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86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0D0B-982D-1643-B75C-49E809E267EC}" type="datetime1">
              <a:rPr lang="en-US" smtClean="0"/>
              <a:t>11/19/18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804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55B0-9A89-9546-B1DB-E44F3E7A9362}" type="datetime1">
              <a:rPr lang="en-US" smtClean="0"/>
              <a:t>11/19/18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489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F875-1120-814E-9B1F-BA9F7E5252C6}" type="datetime1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0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9F03-624A-F442-94BE-759EC6746724}" type="datetime1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Offensive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A5F8-5DCF-6C40-A19A-A8F9379A7E60}" type="datetime1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7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344E5-BEE5-5948-A4ED-798C99DA4064}" type="datetime1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015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D1164-613C-0046-95CA-DB56858B3163}" type="datetime1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7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C5F8D-7DE4-0447-A629-B4378C8619DF}" type="datetime1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AB29-9572-2246-AC73-417016831C77}" type="datetime1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2296-9D6C-0E4D-BA42-FE5D17F3EACA}" type="datetime1">
              <a:rPr lang="en-US" smtClean="0"/>
              <a:t>11/19/18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55AE-F7D5-314A-ADF7-757E518E1CE2}" type="datetime1">
              <a:rPr lang="en-US" smtClean="0"/>
              <a:t>11/19/18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19D7-2DFC-8B41-9582-E40CBDE67067}" type="datetime1">
              <a:rPr lang="en-US" smtClean="0"/>
              <a:t>11/19/18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95D3-E4C5-AA4F-89E3-D47689F6128A}" type="datetime1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B73E-A4E1-AE4F-B754-1674B87AF8E8}" type="datetime1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5A0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25F50A3C-03FE-0944-962D-99ED5EF466D0}" type="datetime1">
              <a:rPr lang="en-US" smtClean="0"/>
              <a:t>11/19/18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Offensive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099DBD3-609D-B947-8E13-BC34A7933DE1}"/>
              </a:ext>
            </a:extLst>
          </p:cNvPr>
          <p:cNvCxnSpPr>
            <a:cxnSpLocks/>
          </p:cNvCxnSpPr>
          <p:nvPr userDrawn="1"/>
        </p:nvCxnSpPr>
        <p:spPr>
          <a:xfrm>
            <a:off x="1129284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2977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400" kern="1200" spc="1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0002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2D572E2D-0ADF-6945-BF17-F43434EBB4CA}" type="datetime1">
              <a:rPr lang="en-US" smtClean="0"/>
              <a:t>11/19/18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Defensive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879DC88-85DA-8B4D-80DA-755C89DBEF5D}"/>
              </a:ext>
            </a:extLst>
          </p:cNvPr>
          <p:cNvCxnSpPr>
            <a:cxnSpLocks/>
          </p:cNvCxnSpPr>
          <p:nvPr userDrawn="1"/>
        </p:nvCxnSpPr>
        <p:spPr>
          <a:xfrm>
            <a:off x="1129284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5837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rlfiltering.paloaltonetworks.com/" TargetMode="External"/><Relationship Id="rId2" Type="http://schemas.openxmlformats.org/officeDocument/2006/relationships/hyperlink" Target="https://www.brightcloud.com/tools/url-ip-lookup.ph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auctions.godaddy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root@34.218.36.220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Offensive Security</a:t>
            </a:r>
          </a:p>
        </p:txBody>
      </p:sp>
    </p:spTree>
    <p:extLst>
      <p:ext uri="{BB962C8B-B14F-4D97-AF65-F5344CB8AC3E}">
        <p14:creationId xmlns:p14="http://schemas.microsoft.com/office/powerpoint/2010/main" val="1219898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B6B78-59B8-FE4B-A6BE-46151EB51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5529C-8F88-E74B-AD25-0A38A5BFB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/>
          <a:lstStyle/>
          <a:p>
            <a:r>
              <a:rPr lang="en-US" dirty="0"/>
              <a:t>Name</a:t>
            </a:r>
          </a:p>
          <a:p>
            <a:r>
              <a:rPr lang="en-US" dirty="0"/>
              <a:t>Reputation</a:t>
            </a:r>
          </a:p>
          <a:p>
            <a:r>
              <a:rPr lang="en-US" dirty="0"/>
              <a:t>What has happened with them?</a:t>
            </a:r>
          </a:p>
          <a:p>
            <a:pPr lvl="1"/>
            <a:r>
              <a:rPr lang="en-US" dirty="0"/>
              <a:t>Are they new?</a:t>
            </a:r>
          </a:p>
          <a:p>
            <a:pPr lvl="1"/>
            <a:r>
              <a:rPr lang="en-US" dirty="0"/>
              <a:t>Have they had any reports of malware?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https://www.brightcloud.com/tools/url-ip-lookup.php</a:t>
            </a:r>
            <a:endParaRPr lang="en-US" dirty="0"/>
          </a:p>
          <a:p>
            <a:r>
              <a:rPr lang="en-US" dirty="0">
                <a:hlinkClick r:id="rId3"/>
              </a:rPr>
              <a:t>https://urlfiltering.paloaltonetworks.com/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EF83FA-5AA2-654B-9BAF-CD0830A90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7B663-6544-7643-A91D-6C7C9DDD0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965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62336-7892-DF4E-97D8-774CD56F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/>
          <a:lstStyle/>
          <a:p>
            <a:r>
              <a:rPr lang="en-US" dirty="0"/>
              <a:t>Checking a domain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EF615E1-25CD-4645-88B7-64E6090736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093019"/>
            <a:ext cx="5550009" cy="392678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672738-F154-9743-9776-A338CC6B4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BCF9DE-F61E-C342-A341-5DE9ABA70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11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2EDF56B-AF44-1F48-BF46-6F374FDA52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1771" y="2093018"/>
            <a:ext cx="5641070" cy="394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035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F9FDD-8B1A-F64A-9416-98ABE4955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can we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123D7-59D1-5D44-AA45-A9A0B3944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a legitimate looking site, let it run for awhile</a:t>
            </a:r>
          </a:p>
          <a:p>
            <a:pPr lvl="1"/>
            <a:r>
              <a:rPr lang="en-US" dirty="0"/>
              <a:t>Age establishes credibility</a:t>
            </a:r>
          </a:p>
          <a:p>
            <a:pPr lvl="1"/>
            <a:r>
              <a:rPr lang="en-US" dirty="0"/>
              <a:t>No infection</a:t>
            </a:r>
          </a:p>
          <a:p>
            <a:pPr lvl="1"/>
            <a:r>
              <a:rPr lang="en-US" dirty="0"/>
              <a:t>Time allows for categorization</a:t>
            </a:r>
          </a:p>
          <a:p>
            <a:endParaRPr lang="en-US" dirty="0"/>
          </a:p>
          <a:p>
            <a:r>
              <a:rPr lang="en-US" dirty="0"/>
              <a:t>Buy an expired domain with categorization and reputation</a:t>
            </a:r>
          </a:p>
          <a:p>
            <a:pPr lvl="1"/>
            <a:r>
              <a:rPr lang="en-US" dirty="0">
                <a:hlinkClick r:id="rId2"/>
              </a:rPr>
              <a:t>https://auctions.godaddy.com</a:t>
            </a:r>
            <a:r>
              <a:rPr lang="en-US">
                <a:hlinkClick r:id="rId2"/>
              </a:rPr>
              <a:t>/</a:t>
            </a:r>
            <a:endParaRPr lang="en-US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90C8B2-5F75-DE43-A2B7-5BD1741D1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2BE7F4-EE87-8B46-B5BA-9A3E03016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342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4DCEB-7FBF-8245-81C8-A23562220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Fronting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F531C-8A30-294B-A137-0F028E59C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5751771" cy="4351337"/>
          </a:xfrm>
        </p:spPr>
        <p:txBody>
          <a:bodyPr/>
          <a:lstStyle/>
          <a:p>
            <a:r>
              <a:rPr lang="en-US" dirty="0"/>
              <a:t>Hides the true endpoint of a connection</a:t>
            </a:r>
          </a:p>
          <a:p>
            <a:pPr lvl="1"/>
            <a:r>
              <a:rPr lang="en-US" dirty="0"/>
              <a:t>Used to avoid censorship</a:t>
            </a:r>
          </a:p>
          <a:p>
            <a:pPr lvl="1"/>
            <a:r>
              <a:rPr lang="en-US" dirty="0"/>
              <a:t>Signal, Telegram in Egypt, UAE, Qatar</a:t>
            </a:r>
          </a:p>
          <a:p>
            <a:r>
              <a:rPr lang="en-US" dirty="0"/>
              <a:t>Abused by attackers</a:t>
            </a:r>
          </a:p>
          <a:p>
            <a:endParaRPr lang="en-US" dirty="0"/>
          </a:p>
          <a:p>
            <a:r>
              <a:rPr lang="en-US" dirty="0"/>
              <a:t>Uses domain names at different levels of communication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2F6CFF-6672-D341-914C-D994949D1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D91856-EB2B-8947-897A-626D5306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FAC407-E0A5-2941-B989-E5073170E7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847" y="2288346"/>
            <a:ext cx="3974740" cy="3881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995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34C61-23B3-4642-A3EE-660FF90E6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Fronting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DDAB1-408B-9C44-9CDA-B624CFFCD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 Request to good domain name</a:t>
            </a:r>
          </a:p>
          <a:p>
            <a:r>
              <a:rPr lang="en-US" dirty="0"/>
              <a:t>Host Header in HTTP request points somewhere else</a:t>
            </a:r>
          </a:p>
          <a:p>
            <a:endParaRPr lang="en-US" dirty="0"/>
          </a:p>
          <a:p>
            <a:r>
              <a:rPr lang="en-US" dirty="0"/>
              <a:t>HTTPS Request to legit site</a:t>
            </a:r>
          </a:p>
          <a:p>
            <a:pPr lvl="1"/>
            <a:r>
              <a:rPr lang="en-US" dirty="0"/>
              <a:t>Inside of that HTTPS tunnel, you redirect through the endpoint to the real site you want to go to </a:t>
            </a:r>
          </a:p>
          <a:p>
            <a:endParaRPr lang="en-US" dirty="0"/>
          </a:p>
          <a:p>
            <a:r>
              <a:rPr lang="en-US" dirty="0"/>
              <a:t>Very difficult to detect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1386A4-E958-F844-9239-BEA860B2A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DC6D50-54DE-8347-9718-8660FF3D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42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B4E86-8C9D-0240-B64C-E24BD79DE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E6DAB-A154-1C4E-A4A4-1FF910432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Ping?</a:t>
            </a:r>
          </a:p>
          <a:p>
            <a:pPr lvl="1"/>
            <a:r>
              <a:rPr lang="en-US" dirty="0"/>
              <a:t>What if the firewall blocks inbound/outbound ping?</a:t>
            </a:r>
          </a:p>
          <a:p>
            <a:r>
              <a:rPr lang="en-US" dirty="0"/>
              <a:t>Other protocols?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80A4CE-CA33-F64B-940D-82B8682BA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4C31DD-0934-D34F-9E3C-769D6367F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391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A67A1-8E7B-3E4F-AE5F-EDE561A3E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Infrastructure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CC93-86FA-9541-B920-BAE8B07CA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We’re exposing our own infrastructure to the Internet</a:t>
            </a:r>
          </a:p>
          <a:p>
            <a:r>
              <a:rPr lang="en-US" dirty="0"/>
              <a:t>We need to keep our stuff secure</a:t>
            </a:r>
          </a:p>
          <a:p>
            <a:pPr lvl="1"/>
            <a:r>
              <a:rPr lang="en-US" dirty="0"/>
              <a:t>Limit callbacks as well for scope reasons</a:t>
            </a:r>
          </a:p>
          <a:p>
            <a:endParaRPr lang="en-US" dirty="0"/>
          </a:p>
          <a:p>
            <a:r>
              <a:rPr lang="en-US" dirty="0"/>
              <a:t>Firewalls</a:t>
            </a:r>
          </a:p>
          <a:p>
            <a:r>
              <a:rPr lang="en-US" dirty="0"/>
              <a:t>Patching</a:t>
            </a:r>
          </a:p>
          <a:p>
            <a:r>
              <a:rPr lang="en-US" dirty="0"/>
              <a:t>Good security practices in general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BDF11C-7C76-A94E-A596-0A06E64B2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2921CE-AAA1-A041-8DE4-B0F7590BD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2A07C1-184F-A045-82C4-80B12E238A42}"/>
              </a:ext>
            </a:extLst>
          </p:cNvPr>
          <p:cNvSpPr txBox="1"/>
          <p:nvPr/>
        </p:nvSpPr>
        <p:spPr>
          <a:xfrm>
            <a:off x="2011144" y="6317615"/>
            <a:ext cx="7096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github.com</a:t>
            </a:r>
            <a:r>
              <a:rPr lang="en-US" dirty="0"/>
              <a:t>/</a:t>
            </a:r>
            <a:r>
              <a:rPr lang="en-US" dirty="0" err="1"/>
              <a:t>bluscreenofjeff</a:t>
            </a:r>
            <a:r>
              <a:rPr lang="en-US" dirty="0"/>
              <a:t>/Red-Team-Infrastructure-Wiki</a:t>
            </a:r>
          </a:p>
        </p:txBody>
      </p:sp>
    </p:spTree>
    <p:extLst>
      <p:ext uri="{BB962C8B-B14F-4D97-AF65-F5344CB8AC3E}">
        <p14:creationId xmlns:p14="http://schemas.microsoft.com/office/powerpoint/2010/main" val="603137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0E672-28A1-2E46-973C-C8EF2E9FA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Redirectors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46AB2-B8FD-E640-9791-63882B7F4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want to have traffic calling back directly to your external IP</a:t>
            </a:r>
          </a:p>
          <a:p>
            <a:pPr lvl="1"/>
            <a:r>
              <a:rPr lang="en-US" dirty="0"/>
              <a:t>Could get categorized as malicious</a:t>
            </a:r>
          </a:p>
          <a:p>
            <a:pPr lvl="1"/>
            <a:r>
              <a:rPr lang="en-US" dirty="0"/>
              <a:t>Blacklisted</a:t>
            </a:r>
          </a:p>
          <a:p>
            <a:r>
              <a:rPr lang="en-US" dirty="0"/>
              <a:t>Best practice to keep client data in your network</a:t>
            </a:r>
          </a:p>
          <a:p>
            <a:pPr lvl="1"/>
            <a:r>
              <a:rPr lang="en-US" dirty="0"/>
              <a:t>Instead of leaving servers running on cloud instances</a:t>
            </a:r>
          </a:p>
          <a:p>
            <a:pPr lvl="1"/>
            <a:r>
              <a:rPr lang="en-US" dirty="0"/>
              <a:t>So what do you do?</a:t>
            </a:r>
          </a:p>
          <a:p>
            <a:endParaRPr lang="en-US" dirty="0"/>
          </a:p>
          <a:p>
            <a:r>
              <a:rPr lang="en-US" dirty="0"/>
              <a:t>Redirectors!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49816A-7691-2E43-B40B-C9F05E3EC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ECC5EA-FC97-F142-927A-37445E5B9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196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5D519-6DF4-6B4E-A367-64766E7DB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Redirectors cont’d.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AF905-EE4E-B04F-8439-7E5F828AD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Creating a reverse tunnel</a:t>
            </a:r>
          </a:p>
          <a:p>
            <a:endParaRPr lang="en-US" dirty="0"/>
          </a:p>
          <a:p>
            <a:r>
              <a:rPr lang="en-US" dirty="0"/>
              <a:t>If an SSH tunnel goes down, SSH tunnel doesn’t come back up </a:t>
            </a:r>
          </a:p>
          <a:p>
            <a:endParaRPr lang="en-US" dirty="0"/>
          </a:p>
          <a:p>
            <a:r>
              <a:rPr lang="en-US" dirty="0"/>
              <a:t>From internal system: 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autossh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-M 0 -o 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ServerAliveInterval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30" -o 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ServerAliveCountMax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3" -R 443:LOCALIP:10000 -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./r1.key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root@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X.X.X.X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0C8518-FFF5-EC42-ADD9-D579B1C2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48BF8E-1543-7E4D-87BB-185BD43C3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85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8A512-3641-C24D-A2CF-E2A61EFAF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use default configs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291CA-E143-EF49-80E8-CDC1211B7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twitter.com</a:t>
            </a:r>
            <a:r>
              <a:rPr lang="en-US" dirty="0"/>
              <a:t>/</a:t>
            </a:r>
            <a:r>
              <a:rPr lang="en-US" dirty="0" err="1"/>
              <a:t>ydklijnsma</a:t>
            </a:r>
            <a:r>
              <a:rPr lang="en-US" dirty="0"/>
              <a:t>/status/1057299300558954496?s=12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F8618-8278-2140-A960-7E8114C63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415DFD-7D32-CA44-8309-E9E09A85E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3751E9-498B-B04C-862E-7E55285281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4442" y="2604310"/>
            <a:ext cx="4127500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695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BC7C0-A1BC-9C45-84E4-09CB85C0C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 and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BD24D-3FD5-064E-BCF2-6418B9342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way our shells call back</a:t>
            </a:r>
          </a:p>
          <a:p>
            <a:endParaRPr lang="en-US" dirty="0"/>
          </a:p>
          <a:p>
            <a:r>
              <a:rPr lang="en-US" dirty="0"/>
              <a:t>Red vs. Blue</a:t>
            </a:r>
          </a:p>
          <a:p>
            <a:pPr lvl="1"/>
            <a:r>
              <a:rPr lang="en-US" dirty="0"/>
              <a:t>Cat and mouse</a:t>
            </a:r>
          </a:p>
          <a:p>
            <a:r>
              <a:rPr lang="en-US" dirty="0"/>
              <a:t>Leveling up our C2 </a:t>
            </a:r>
          </a:p>
          <a:p>
            <a:endParaRPr lang="en-US" dirty="0"/>
          </a:p>
          <a:p>
            <a:r>
              <a:rPr lang="en-US" dirty="0"/>
              <a:t>Outbound traffic isn’t always allowed on firewalls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CEDD89-849F-714C-A21E-94F520954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4B4E98-1DD1-F346-A3B4-9DA294B73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5114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CA747-BE51-E749-9C01-64B2A5387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Target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C1FBD-0FC8-E649-97EF-E880E8147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of the things we just talked about will get caught on networks with a moderate level of security</a:t>
            </a:r>
          </a:p>
          <a:p>
            <a:endParaRPr lang="en-US" dirty="0"/>
          </a:p>
          <a:p>
            <a:r>
              <a:rPr lang="en-US" dirty="0"/>
              <a:t>Some still work</a:t>
            </a:r>
          </a:p>
          <a:p>
            <a:endParaRPr lang="en-US" dirty="0"/>
          </a:p>
          <a:p>
            <a:r>
              <a:rPr lang="en-US"/>
              <a:t>In a year, who knows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248304-55CF-2C4F-80AA-5B8D79D3F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305BB0-0748-0345-8B8C-5BCF32D64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7058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A2401-BDE0-9A41-B60C-DBC8EADBC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9310A-5572-8549-819B-C21324DBE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github.com</a:t>
            </a:r>
            <a:r>
              <a:rPr lang="en-US" dirty="0"/>
              <a:t>/</a:t>
            </a:r>
            <a:r>
              <a:rPr lang="en-US" dirty="0" err="1"/>
              <a:t>bluscreenofjeff</a:t>
            </a:r>
            <a:r>
              <a:rPr lang="en-US" dirty="0"/>
              <a:t>/Red-Team-Infrastructure-Wiki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D2B99E-C30E-4C45-BB6D-6E0DA2A43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DFC9AA-92F5-D947-A41E-60A9E934C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057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79FC6-3758-DE4D-8280-1CD3050A8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Beaconing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D8D37-14A7-DC42-96AD-C151A2CF3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Implant calls out at set intervals</a:t>
            </a:r>
          </a:p>
          <a:p>
            <a:pPr lvl="1"/>
            <a:r>
              <a:rPr lang="en-US" dirty="0"/>
              <a:t>Could have some variance</a:t>
            </a:r>
          </a:p>
          <a:p>
            <a:r>
              <a:rPr lang="en-US" dirty="0"/>
              <a:t>Likely can be set to continuous </a:t>
            </a:r>
          </a:p>
          <a:p>
            <a:endParaRPr lang="en-US" dirty="0"/>
          </a:p>
          <a:p>
            <a:r>
              <a:rPr lang="en-US" dirty="0"/>
              <a:t>If a machine calls out to website every 60 seconds for 24 hours is that suspicious?</a:t>
            </a:r>
          </a:p>
          <a:p>
            <a:endParaRPr lang="en-US" dirty="0"/>
          </a:p>
          <a:p>
            <a:r>
              <a:rPr lang="en-US" dirty="0"/>
              <a:t>Jitter</a:t>
            </a:r>
          </a:p>
          <a:p>
            <a:pPr lvl="1"/>
            <a:r>
              <a:rPr lang="en-US" dirty="0"/>
              <a:t>Offset the timing of the beacons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446EA2-3D4B-0E43-93CF-068DA3A06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DF6CC1-6C8A-724D-B12F-3A6E5793C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966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8326B-EA02-2542-AD5B-310035F3A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&amp; HTTP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61AFA-A900-BB43-A096-500B53B8B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used a lot of these while using Metasploit</a:t>
            </a:r>
          </a:p>
          <a:p>
            <a:r>
              <a:rPr lang="en-US" dirty="0"/>
              <a:t>Cleartext protocols</a:t>
            </a:r>
          </a:p>
          <a:p>
            <a:pPr lvl="1"/>
            <a:r>
              <a:rPr lang="en-US" dirty="0"/>
              <a:t>Anyone that wants to see what is being sent can see into these</a:t>
            </a:r>
          </a:p>
          <a:p>
            <a:r>
              <a:rPr lang="en-US" dirty="0"/>
              <a:t>Network taps</a:t>
            </a:r>
          </a:p>
          <a:p>
            <a:pPr lvl="1"/>
            <a:r>
              <a:rPr lang="en-US" dirty="0"/>
              <a:t>No need for break and inspect</a:t>
            </a:r>
          </a:p>
          <a:p>
            <a:endParaRPr lang="en-US" dirty="0"/>
          </a:p>
          <a:p>
            <a:r>
              <a:rPr lang="en-US" dirty="0"/>
              <a:t>Using Security Onion (Think Kali, but for Network Security Monitoring)</a:t>
            </a:r>
          </a:p>
          <a:p>
            <a:pPr lvl="1"/>
            <a:r>
              <a:rPr lang="en-US" dirty="0"/>
              <a:t>Covered in </a:t>
            </a:r>
            <a:r>
              <a:rPr lang="en-US" dirty="0" err="1"/>
              <a:t>DefSec</a:t>
            </a:r>
            <a:r>
              <a:rPr lang="en-US" dirty="0"/>
              <a:t> 438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7DFE5E-7D72-6948-A276-EEE4E7EFD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E4545B-9043-AC4E-AE24-9A249FAB1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94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A9D9C-6765-4544-AB87-F0191D8E7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79884-148B-5440-A03B-6E212B518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Windows work normally?</a:t>
            </a:r>
          </a:p>
          <a:p>
            <a:r>
              <a:rPr lang="en-US" dirty="0"/>
              <a:t>SMB!</a:t>
            </a:r>
          </a:p>
          <a:p>
            <a:pPr lvl="1"/>
            <a:r>
              <a:rPr lang="en-US" dirty="0"/>
              <a:t>NOT over the Internet</a:t>
            </a:r>
          </a:p>
          <a:p>
            <a:endParaRPr lang="en-US" dirty="0"/>
          </a:p>
          <a:p>
            <a:r>
              <a:rPr lang="en-US" dirty="0"/>
              <a:t>Internal to a network</a:t>
            </a:r>
          </a:p>
          <a:p>
            <a:r>
              <a:rPr lang="en-US" dirty="0"/>
              <a:t>This is really good for host to host or server to host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9E285B-A160-294C-BADE-0A755B030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FF06FB-460A-CB4B-B773-55F191CF0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820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C4933-3552-BF41-8AC6-6790CFA03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E9586-B0E5-F349-8C13-41587114A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6218698" cy="4351337"/>
          </a:xfrm>
        </p:spPr>
        <p:txBody>
          <a:bodyPr/>
          <a:lstStyle/>
          <a:p>
            <a:r>
              <a:rPr lang="en-US" dirty="0"/>
              <a:t>How do systems connect to the Internet?</a:t>
            </a:r>
          </a:p>
          <a:p>
            <a:endParaRPr lang="en-US" dirty="0"/>
          </a:p>
          <a:p>
            <a:r>
              <a:rPr lang="en-US" dirty="0"/>
              <a:t>We can prepend data to a request</a:t>
            </a:r>
          </a:p>
          <a:p>
            <a:endParaRPr lang="en-US" dirty="0"/>
          </a:p>
          <a:p>
            <a:r>
              <a:rPr lang="en-US" dirty="0"/>
              <a:t>Good if nobody is watching</a:t>
            </a:r>
          </a:p>
          <a:p>
            <a:r>
              <a:rPr lang="en-US" dirty="0"/>
              <a:t>BAD if they are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B00BFC-D841-7741-96DB-C482E4905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ACC019-D72B-E94E-AC6F-6F181BA0B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2A761C-98C2-ED4E-971B-B4A01EB9F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8040" y="2667406"/>
            <a:ext cx="41148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068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C1B03-3C85-F84C-8326-E1403B671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C55E2-5986-704A-8138-5F22A198A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Best communication method</a:t>
            </a:r>
          </a:p>
          <a:p>
            <a:r>
              <a:rPr lang="en-US" dirty="0"/>
              <a:t>Common</a:t>
            </a:r>
          </a:p>
          <a:p>
            <a:pPr lvl="1"/>
            <a:r>
              <a:rPr lang="en-US" dirty="0"/>
              <a:t>All networks have this</a:t>
            </a:r>
          </a:p>
          <a:p>
            <a:r>
              <a:rPr lang="en-US" dirty="0"/>
              <a:t>Business requirement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Added layer of encryption</a:t>
            </a:r>
          </a:p>
          <a:p>
            <a:pPr lvl="1"/>
            <a:r>
              <a:rPr lang="en-US" dirty="0"/>
              <a:t>HTTPS Break and Inspect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A78EA2-E1D6-4F40-9D2F-96DD0FCD8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C57725-C506-884B-B01E-419B80DAC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468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6FC2A-FEE3-824E-9F3B-B968C6723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Profiling our tools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E9CDB63-F95C-3F47-8FFD-468A56A4CF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2507" y="4140568"/>
            <a:ext cx="8594725" cy="187923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149D88-FF4C-D743-8C00-3882BF3AD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CBC46A-D108-B348-A377-12C3B8B9A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8</a:t>
            </a:fld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51AB6E0-5280-AC43-9009-CDF69B968908}"/>
              </a:ext>
            </a:extLst>
          </p:cNvPr>
          <p:cNvSpPr txBox="1">
            <a:spLocks/>
          </p:cNvSpPr>
          <p:nvPr/>
        </p:nvSpPr>
        <p:spPr>
          <a:xfrm>
            <a:off x="1261872" y="1828801"/>
            <a:ext cx="8595360" cy="1780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 spc="1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New defensive tools</a:t>
            </a:r>
          </a:p>
          <a:p>
            <a:endParaRPr lang="en-US" dirty="0"/>
          </a:p>
          <a:p>
            <a:r>
              <a:rPr lang="en-US" dirty="0"/>
              <a:t>Things like this are coming</a:t>
            </a:r>
          </a:p>
        </p:txBody>
      </p:sp>
    </p:spTree>
    <p:extLst>
      <p:ext uri="{BB962C8B-B14F-4D97-AF65-F5344CB8AC3E}">
        <p14:creationId xmlns:p14="http://schemas.microsoft.com/office/powerpoint/2010/main" val="121715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A1C5B-4DC6-6246-8FD2-1ACB22783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HTTPS (Using other sites)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287E7-26CC-3D4F-BF22-689D73C9C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Sites that allow for posting data</a:t>
            </a:r>
          </a:p>
          <a:p>
            <a:pPr lvl="1"/>
            <a:r>
              <a:rPr lang="en-US" dirty="0"/>
              <a:t>Bitbucket, </a:t>
            </a:r>
            <a:r>
              <a:rPr lang="en-US" dirty="0" err="1"/>
              <a:t>pastebin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Privacy is an issue here</a:t>
            </a:r>
          </a:p>
          <a:p>
            <a:endParaRPr lang="en-US" dirty="0"/>
          </a:p>
          <a:p>
            <a:r>
              <a:rPr lang="en-US" dirty="0"/>
              <a:t>Traffic to GitHub may look normal</a:t>
            </a:r>
          </a:p>
          <a:p>
            <a:pPr lvl="1"/>
            <a:r>
              <a:rPr lang="en-US" dirty="0"/>
              <a:t>No indication to look any deeper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909ACD-D825-844C-9B29-905257254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Offensive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63EDDE-BA35-1E4B-8A7B-BF1D669B0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775040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urityTemplate" id="{F390EBC4-00CC-5A46-991A-55FD820D052D}" vid="{1FBABC36-A37F-D243-8E49-B8C97AFA51E9}"/>
    </a:ext>
  </a:extLst>
</a:theme>
</file>

<file path=ppt/theme/theme2.xml><?xml version="1.0" encoding="utf-8"?>
<a:theme xmlns:a="http://schemas.openxmlformats.org/drawingml/2006/main" name="1_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urityTemplate" id="{F390EBC4-00CC-5A46-991A-55FD820D052D}" vid="{002B4E68-F260-8543-A53B-725C07A3E65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1280</TotalTime>
  <Words>690</Words>
  <Application>Microsoft Macintosh PowerPoint</Application>
  <PresentationFormat>Widescreen</PresentationFormat>
  <Paragraphs>175</Paragraphs>
  <Slides>21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Century Schoolbook</vt:lpstr>
      <vt:lpstr>Courier New</vt:lpstr>
      <vt:lpstr>Wingdings 2</vt:lpstr>
      <vt:lpstr>View</vt:lpstr>
      <vt:lpstr>1_View</vt:lpstr>
      <vt:lpstr>C2</vt:lpstr>
      <vt:lpstr>Command and Control</vt:lpstr>
      <vt:lpstr>Beaconing</vt:lpstr>
      <vt:lpstr>TCP &amp; HTTP</vt:lpstr>
      <vt:lpstr>SMB</vt:lpstr>
      <vt:lpstr>DNS</vt:lpstr>
      <vt:lpstr>HTTPS</vt:lpstr>
      <vt:lpstr>Profiling our tools</vt:lpstr>
      <vt:lpstr>HTTPS (Using other sites)</vt:lpstr>
      <vt:lpstr>Domains</vt:lpstr>
      <vt:lpstr>Checking a domain</vt:lpstr>
      <vt:lpstr>So what can we do?</vt:lpstr>
      <vt:lpstr>Domain Fronting</vt:lpstr>
      <vt:lpstr>Domain Fronting Cont’d</vt:lpstr>
      <vt:lpstr>Others?</vt:lpstr>
      <vt:lpstr>Infrastructure Security</vt:lpstr>
      <vt:lpstr>Redirectors</vt:lpstr>
      <vt:lpstr>Redirectors cont’d.</vt:lpstr>
      <vt:lpstr>Don’t use default configs</vt:lpstr>
      <vt:lpstr>Moving Target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Here</dc:title>
  <dc:creator>Microsoft Office User</dc:creator>
  <cp:lastModifiedBy>Flaagan, Tyler</cp:lastModifiedBy>
  <cp:revision>18</cp:revision>
  <cp:lastPrinted>2018-01-16T14:21:07Z</cp:lastPrinted>
  <dcterms:created xsi:type="dcterms:W3CDTF">2018-10-31T13:51:58Z</dcterms:created>
  <dcterms:modified xsi:type="dcterms:W3CDTF">2018-11-19T23:25:09Z</dcterms:modified>
</cp:coreProperties>
</file>