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63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5"/>
    <p:restoredTop sz="94719"/>
  </p:normalViewPr>
  <p:slideViewPr>
    <p:cSldViewPr snapToGrid="0" snapToObjects="1">
      <p:cViewPr varScale="1">
        <p:scale>
          <a:sx n="124" d="100"/>
          <a:sy n="124" d="100"/>
        </p:scale>
        <p:origin x="20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89A71-B107-7D48-A9B1-3DDEAF9D11D1}" type="datetimeFigureOut">
              <a:rPr lang="en-US" smtClean="0"/>
              <a:t>4/4/18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AFEF2-BE50-B441-8386-14906763F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3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CA66-C3F0-0C42-9330-0D2EB5157E1B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CF4-A12A-2E44-8259-49709F9C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96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CA66-C3F0-0C42-9330-0D2EB5157E1B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CF4-A12A-2E44-8259-49709F9C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3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CA66-C3F0-0C42-9330-0D2EB5157E1B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CF4-A12A-2E44-8259-49709F9C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9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CA66-C3F0-0C42-9330-0D2EB5157E1B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CF4-A12A-2E44-8259-49709F9C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4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CA66-C3F0-0C42-9330-0D2EB5157E1B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CF4-A12A-2E44-8259-49709F9C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0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CA66-C3F0-0C42-9330-0D2EB5157E1B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CF4-A12A-2E44-8259-49709F9C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59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CA66-C3F0-0C42-9330-0D2EB5157E1B}" type="datetimeFigureOut">
              <a:rPr lang="en-US" smtClean="0"/>
              <a:t>4/4/18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CF4-A12A-2E44-8259-49709F9C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7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CA66-C3F0-0C42-9330-0D2EB5157E1B}" type="datetimeFigureOut">
              <a:rPr lang="en-US" smtClean="0"/>
              <a:t>4/4/18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CF4-A12A-2E44-8259-49709F9C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26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CA66-C3F0-0C42-9330-0D2EB5157E1B}" type="datetimeFigureOut">
              <a:rPr lang="en-US" smtClean="0"/>
              <a:t>4/4/18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CF4-A12A-2E44-8259-49709F9C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25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CA66-C3F0-0C42-9330-0D2EB5157E1B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CF4-A12A-2E44-8259-49709F9C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21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CA66-C3F0-0C42-9330-0D2EB5157E1B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2CF4-A12A-2E44-8259-49709F9C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ACA66-C3F0-0C42-9330-0D2EB5157E1B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72CF4-A12A-2E44-8259-49709F9C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23" y="2773795"/>
            <a:ext cx="2959100" cy="219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333" y="1029277"/>
            <a:ext cx="3390900" cy="876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383" y="2773795"/>
            <a:ext cx="7489536" cy="891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383" y="4525134"/>
            <a:ext cx="7622197" cy="146913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934586" y="1731819"/>
            <a:ext cx="3036723" cy="145794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804151" y="2024938"/>
            <a:ext cx="0" cy="63513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804151" y="3786803"/>
            <a:ext cx="1" cy="74641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2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25" y="1614228"/>
            <a:ext cx="11628375" cy="4021027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9675628" y="1786270"/>
            <a:ext cx="2275367" cy="97819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3813" y="143212"/>
            <a:ext cx="45239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BASE + 0x0C </a:t>
            </a:r>
          </a:p>
          <a:p>
            <a:endParaRPr lang="en-US" sz="2800" dirty="0"/>
          </a:p>
          <a:p>
            <a:r>
              <a:rPr lang="en-US" sz="2800" dirty="0"/>
              <a:t>7EFDE000 + 0x0C = 7EFDE00C</a:t>
            </a:r>
          </a:p>
        </p:txBody>
      </p:sp>
    </p:spTree>
    <p:extLst>
      <p:ext uri="{BB962C8B-B14F-4D97-AF65-F5344CB8AC3E}">
        <p14:creationId xmlns:p14="http://schemas.microsoft.com/office/powerpoint/2010/main" val="91305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23" y="2773795"/>
            <a:ext cx="2959100" cy="21971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225223" y="2263447"/>
            <a:ext cx="3036723" cy="145794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58" y="1567295"/>
            <a:ext cx="3860800" cy="12065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8101863" y="3086260"/>
            <a:ext cx="0" cy="63513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170" y="4033860"/>
            <a:ext cx="7811386" cy="1995969"/>
          </a:xfrm>
          <a:prstGeom prst="rect">
            <a:avLst/>
          </a:prstGeom>
        </p:spPr>
      </p:pic>
      <p:sp>
        <p:nvSpPr>
          <p:cNvPr id="9" name="Frame 8"/>
          <p:cNvSpPr/>
          <p:nvPr/>
        </p:nvSpPr>
        <p:spPr>
          <a:xfrm>
            <a:off x="4465674" y="4495674"/>
            <a:ext cx="7726325" cy="135223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0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121285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52" y="2414060"/>
            <a:ext cx="5448662" cy="42950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142" y="2414060"/>
            <a:ext cx="6633376" cy="409306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040372" y="2696656"/>
            <a:ext cx="1621942" cy="23793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313987" y="2977116"/>
            <a:ext cx="2348327" cy="3548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72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419" y="471967"/>
            <a:ext cx="9743115" cy="617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8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r="18523" b="81904"/>
          <a:stretch/>
        </p:blipFill>
        <p:spPr>
          <a:xfrm>
            <a:off x="370111" y="2680590"/>
            <a:ext cx="6919756" cy="9483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981" y="13750"/>
            <a:ext cx="9893124" cy="2426468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1195223" y="1318437"/>
            <a:ext cx="10398641" cy="53162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b="45454"/>
          <a:stretch/>
        </p:blipFill>
        <p:spPr>
          <a:xfrm>
            <a:off x="1858780" y="4139655"/>
            <a:ext cx="8664316" cy="271834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715593" y="1873827"/>
            <a:ext cx="2264563" cy="139691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669828" y="3521880"/>
            <a:ext cx="281267" cy="61777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4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0"/>
            <a:ext cx="12192000" cy="6821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86" t="15898" r="40000" b="73814"/>
          <a:stretch/>
        </p:blipFill>
        <p:spPr>
          <a:xfrm>
            <a:off x="510362" y="1084521"/>
            <a:ext cx="6804837" cy="70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757" y="3724940"/>
            <a:ext cx="7255538" cy="17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2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1868"/>
          <a:stretch/>
        </p:blipFill>
        <p:spPr>
          <a:xfrm>
            <a:off x="0" y="2442700"/>
            <a:ext cx="12192000" cy="2024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690571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6086006" y="973663"/>
            <a:ext cx="6105993" cy="49537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860498" y="1469037"/>
            <a:ext cx="2163581" cy="102934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47" y="4517230"/>
            <a:ext cx="11422505" cy="234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6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</Words>
  <Application>Microsoft Macintosh PowerPoint</Application>
  <PresentationFormat>Widescreen</PresentationFormat>
  <Paragraphs>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Josh Stroschein</cp:lastModifiedBy>
  <cp:revision>8</cp:revision>
  <dcterms:created xsi:type="dcterms:W3CDTF">2017-09-07T14:20:32Z</dcterms:created>
  <dcterms:modified xsi:type="dcterms:W3CDTF">2018-04-04T15:55:52Z</dcterms:modified>
</cp:coreProperties>
</file>