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90" autoAdjust="0"/>
    <p:restoredTop sz="81847" autoAdjust="0"/>
  </p:normalViewPr>
  <p:slideViewPr>
    <p:cSldViewPr snapToGrid="0" snapToObjects="1">
      <p:cViewPr varScale="1">
        <p:scale>
          <a:sx n="87" d="100"/>
          <a:sy n="87" d="100"/>
        </p:scale>
        <p:origin x="192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menu---run</a:t>
            </a:r>
            <a:r>
              <a:rPr lang="en-US" baseline="0" dirty="0"/>
              <a:t> the </a:t>
            </a:r>
            <a:r>
              <a:rPr lang="en-US" baseline="0" dirty="0" err="1"/>
              <a:t>OpenVAS</a:t>
            </a:r>
            <a:r>
              <a:rPr lang="en-US" baseline="0" dirty="0"/>
              <a:t> setup (let it do it’s thing)</a:t>
            </a:r>
          </a:p>
          <a:p>
            <a:endParaRPr lang="en-US" baseline="0" dirty="0"/>
          </a:p>
          <a:p>
            <a:r>
              <a:rPr lang="en-US" baseline="0" dirty="0"/>
              <a:t>The default username is “Admin”</a:t>
            </a:r>
          </a:p>
          <a:p>
            <a:endParaRPr lang="en-US" baseline="0" dirty="0"/>
          </a:p>
          <a:p>
            <a:r>
              <a:rPr lang="en-US" baseline="0" dirty="0"/>
              <a:t>This will install several services (and processes) it will download plugins, etc…then it will prompt you for a password.  </a:t>
            </a:r>
          </a:p>
          <a:p>
            <a:endParaRPr lang="en-US" baseline="0" dirty="0"/>
          </a:p>
          <a:p>
            <a:r>
              <a:rPr lang="en-US" baseline="0" dirty="0"/>
              <a:t>When it’s done you’ll get a message saying it’s been successfully installed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F320A-7E41-40EC-85BE-1E4A46134D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3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300"/>
              <a:t>Cyber 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Unit 07 </a:t>
            </a:r>
            <a:r>
              <a:rPr lang="mr-IN" sz="2000" b="1">
                <a:solidFill>
                  <a:schemeClr val="accent5">
                    <a:lumMod val="75000"/>
                  </a:schemeClr>
                </a:solidFill>
              </a:rPr>
              <a:t>–</a:t>
            </a:r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 Vulnerability Scanning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Target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Add Host, IP, Target List, Comments</a:t>
            </a:r>
          </a:p>
          <a:p>
            <a:r>
              <a:rPr lang="en-US"/>
              <a:t>Choose the ports to scan</a:t>
            </a:r>
          </a:p>
          <a:p>
            <a:r>
              <a:rPr lang="en-US"/>
              <a:t>Set Credentials (SSH / SMB) if desired </a:t>
            </a:r>
          </a:p>
          <a:p>
            <a:r>
              <a:rPr lang="en-US"/>
              <a:t>Click “Create Target” button 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1" y="3886200"/>
            <a:ext cx="1264444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0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 A New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Under “Scan Management” select “New Task”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799" y="3371850"/>
            <a:ext cx="23717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7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Your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Look for the “Play” button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35" y="2900363"/>
            <a:ext cx="4479131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8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 up a New Alert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Email or notify when the scan completes</a:t>
            </a:r>
          </a:p>
          <a:p>
            <a:r>
              <a:rPr lang="en-US"/>
              <a:t>Enter an email address and choose a format (HTML, PDF, etc…)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6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Configure Scheduled Scans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1943100"/>
            <a:ext cx="8515350" cy="364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96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Locate Scan under “Scan Managerment” </a:t>
            </a:r>
          </a:p>
          <a:p>
            <a:r>
              <a:rPr lang="en-US"/>
              <a:t>Find appropriate name and click on report date</a:t>
            </a:r>
          </a:p>
          <a:p>
            <a:r>
              <a:rPr lang="en-US"/>
              <a:t>Select the report format and download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1" y="3536911"/>
            <a:ext cx="6572250" cy="15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14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972" y="1825625"/>
            <a:ext cx="5956056" cy="4351338"/>
          </a:xfrm>
        </p:spPr>
      </p:pic>
    </p:spTree>
    <p:extLst>
      <p:ext uri="{BB962C8B-B14F-4D97-AF65-F5344CB8AC3E}">
        <p14:creationId xmlns:p14="http://schemas.microsoft.com/office/powerpoint/2010/main" val="425521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completion of this unit, students will be able to:</a:t>
            </a:r>
          </a:p>
          <a:p>
            <a:pPr lvl="1"/>
            <a:r>
              <a:rPr lang="en-US" dirty="0"/>
              <a:t>Install and activate OpenVAS</a:t>
            </a:r>
          </a:p>
          <a:p>
            <a:pPr lvl="1"/>
            <a:r>
              <a:rPr lang="en-US" dirty="0"/>
              <a:t>Run various scans with OpenVAS</a:t>
            </a:r>
          </a:p>
          <a:p>
            <a:pPr lvl="1"/>
            <a:r>
              <a:rPr lang="en-US"/>
              <a:t>Decide upon </a:t>
            </a:r>
            <a:r>
              <a:rPr lang="en-US" dirty="0"/>
              <a:t>what exploits are available from the OpenVAS output</a:t>
            </a:r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Step(s) </a:t>
            </a:r>
            <a:r>
              <a:rPr lang="mr-IN"/>
              <a:t>–</a:t>
            </a:r>
            <a:r>
              <a:rPr lang="en-US"/>
              <a:t> Prior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use OpenVAS:</a:t>
            </a:r>
          </a:p>
          <a:p>
            <a:pPr lvl="1"/>
            <a:r>
              <a:rPr lang="en-US"/>
              <a:t>1) Run the setup</a:t>
            </a:r>
          </a:p>
          <a:p>
            <a:r>
              <a:rPr lang="en-US"/>
              <a:t>1. Setup a user. (This will be needed to access O-VAS)</a:t>
            </a:r>
          </a:p>
          <a:p>
            <a:r>
              <a:rPr lang="en-US"/>
              <a:t>2. Setup the Certificate.</a:t>
            </a:r>
          </a:p>
          <a:p>
            <a:r>
              <a:rPr lang="en-US"/>
              <a:t>3. Update the database.</a:t>
            </a:r>
          </a:p>
          <a:p>
            <a:r>
              <a:rPr lang="en-US"/>
              <a:t>4. Start the Scanner.</a:t>
            </a:r>
          </a:p>
          <a:p>
            <a:r>
              <a:rPr lang="en-US"/>
              <a:t>5. Configure the client.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6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The Setup </a:t>
            </a:r>
            <a:r>
              <a:rPr lang="mr-IN"/>
              <a:t>–</a:t>
            </a:r>
            <a:r>
              <a:rPr lang="en-US"/>
              <a:t> Prior Versions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From your terminal, run:</a:t>
            </a:r>
          </a:p>
          <a:p>
            <a:r>
              <a:rPr lang="en-US"/>
              <a:t>openvas-setup</a:t>
            </a:r>
          </a:p>
          <a:p>
            <a:r>
              <a:rPr lang="en-US"/>
              <a:t>	Save your password!!!</a:t>
            </a:r>
          </a:p>
          <a:p>
            <a:r>
              <a:rPr lang="en-US"/>
              <a:t>openvas-scapdata-sync</a:t>
            </a:r>
          </a:p>
          <a:p>
            <a:r>
              <a:rPr lang="en-US"/>
              <a:t>openvas-certdata-sync</a:t>
            </a:r>
          </a:p>
          <a:p>
            <a:r>
              <a:rPr lang="en-US"/>
              <a:t>openvasmd --user=admin --new-password=Password1!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apt-get update &amp; apt-get dist-upgrade </a:t>
            </a:r>
            <a:r>
              <a:rPr lang="mr-IN"/>
              <a:t>–</a:t>
            </a:r>
            <a:r>
              <a:rPr lang="en-US"/>
              <a:t>y </a:t>
            </a:r>
          </a:p>
          <a:p>
            <a:r>
              <a:rPr lang="en-US"/>
              <a:t>apt-get install openvas </a:t>
            </a:r>
            <a:r>
              <a:rPr lang="mr-IN"/>
              <a:t>–</a:t>
            </a:r>
            <a:r>
              <a:rPr lang="en-US"/>
              <a:t>y</a:t>
            </a:r>
          </a:p>
          <a:p>
            <a:r>
              <a:rPr lang="en-US"/>
              <a:t>openvas-setup</a:t>
            </a:r>
          </a:p>
          <a:p>
            <a:r>
              <a:rPr lang="en-US"/>
              <a:t>openvas-start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6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Your Services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3434"/>
            <a:ext cx="9144000" cy="25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7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a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Navigate to localhost:9392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1" y="2857500"/>
            <a:ext cx="7393781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 The NVT Feed</a:t>
            </a:r>
            <a:br>
              <a:rPr lang="en-US"/>
            </a:br>
            <a:r>
              <a:rPr lang="en-US"/>
              <a:t>Add Users If Necessary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15793"/>
            <a:ext cx="7886700" cy="2771002"/>
          </a:xfrm>
        </p:spPr>
      </p:pic>
    </p:spTree>
    <p:extLst>
      <p:ext uri="{BB962C8B-B14F-4D97-AF65-F5344CB8AC3E}">
        <p14:creationId xmlns:p14="http://schemas.microsoft.com/office/powerpoint/2010/main" val="198897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Identify and Enter Target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Locate Star to Add a New Target</a:t>
            </a:r>
          </a:p>
          <a:p>
            <a:endParaRPr lang="en-US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28" y="2521814"/>
            <a:ext cx="5643563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14" y="4466908"/>
            <a:ext cx="3509496" cy="15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87275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2135</TotalTime>
  <Words>325</Words>
  <Application>Microsoft Macintosh PowerPoint</Application>
  <PresentationFormat>On-screen Show (4:3)</PresentationFormat>
  <Paragraphs>69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Mangal</vt:lpstr>
      <vt:lpstr>PP_C5Modules_CC_License_standard</vt:lpstr>
      <vt:lpstr>Cyber Operations</vt:lpstr>
      <vt:lpstr>Learning Outcomes</vt:lpstr>
      <vt:lpstr>Step(s) – Prior Versions</vt:lpstr>
      <vt:lpstr>Run The Setup – Prior Versions</vt:lpstr>
      <vt:lpstr>Installing</vt:lpstr>
      <vt:lpstr>Check Your Services</vt:lpstr>
      <vt:lpstr>Open a Browser</vt:lpstr>
      <vt:lpstr>Update The NVT Feed Add Users If Necessary </vt:lpstr>
      <vt:lpstr>Begin Scan</vt:lpstr>
      <vt:lpstr>Complete Target Info</vt:lpstr>
      <vt:lpstr>Set Up A New Task</vt:lpstr>
      <vt:lpstr>Start Your Scan</vt:lpstr>
      <vt:lpstr>Set up a New Alert</vt:lpstr>
      <vt:lpstr>Configure Scheduled Scans</vt:lpstr>
      <vt:lpstr>Review Report</vt:lpstr>
      <vt:lpstr>Review Report</vt:lpstr>
    </vt:vector>
  </TitlesOfParts>
  <Company>University of California at Davis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Ham, Michael</cp:lastModifiedBy>
  <cp:revision>192</cp:revision>
  <cp:lastPrinted>2016-07-18T16:40:10Z</cp:lastPrinted>
  <dcterms:created xsi:type="dcterms:W3CDTF">2016-07-03T20:12:42Z</dcterms:created>
  <dcterms:modified xsi:type="dcterms:W3CDTF">2018-03-13T19:46:46Z</dcterms:modified>
</cp:coreProperties>
</file>