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6/13/2017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Principle of Hierarchy</a:t>
            </a:r>
          </a:p>
        </p:txBody>
      </p:sp>
    </p:spTree>
    <p:extLst>
      <p:ext uri="{BB962C8B-B14F-4D97-AF65-F5344CB8AC3E}">
        <p14:creationId xmlns:p14="http://schemas.microsoft.com/office/powerpoint/2010/main" val="174459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dirty="0"/>
              <a:t>Things are grouped into different levels</a:t>
            </a:r>
          </a:p>
          <a:p>
            <a:r>
              <a:rPr lang="en-US" dirty="0"/>
              <a:t>A variety of different levels</a:t>
            </a:r>
          </a:p>
          <a:p>
            <a:r>
              <a:rPr lang="en-US" dirty="0"/>
              <a:t>Allows work with little or no knowledge</a:t>
            </a:r>
          </a:p>
          <a:p>
            <a:r>
              <a:rPr lang="en-US" dirty="0"/>
              <a:t>Every level is an abstraction of some idea</a:t>
            </a:r>
          </a:p>
        </p:txBody>
      </p:sp>
    </p:spTree>
    <p:extLst>
      <p:ext uri="{BB962C8B-B14F-4D97-AF65-F5344CB8AC3E}">
        <p14:creationId xmlns:p14="http://schemas.microsoft.com/office/powerpoint/2010/main" val="229421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Why use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64994"/>
            <a:ext cx="10058400" cy="3851787"/>
          </a:xfrm>
        </p:spPr>
        <p:txBody>
          <a:bodyPr>
            <a:normAutofit/>
          </a:bodyPr>
          <a:lstStyle/>
          <a:p>
            <a:r>
              <a:rPr lang="en-US" dirty="0"/>
              <a:t>Easier to write</a:t>
            </a:r>
          </a:p>
          <a:p>
            <a:r>
              <a:rPr lang="en-US" dirty="0"/>
              <a:t>Easier to read, modify, and extend.</a:t>
            </a:r>
          </a:p>
          <a:p>
            <a:r>
              <a:rPr lang="en-US" dirty="0"/>
              <a:t>Build more complicated structures </a:t>
            </a:r>
          </a:p>
          <a:p>
            <a:r>
              <a:rPr lang="en-US" dirty="0"/>
              <a:t>Reduces errors</a:t>
            </a:r>
          </a:p>
        </p:txBody>
      </p:sp>
    </p:spTree>
    <p:extLst>
      <p:ext uri="{BB962C8B-B14F-4D97-AF65-F5344CB8AC3E}">
        <p14:creationId xmlns:p14="http://schemas.microsoft.com/office/powerpoint/2010/main" val="18477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50" name="Rectangle 4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57" name="Oval 5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58" name="Oval 5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0" name="Rectangle 5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2" name="Rectangle 6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69" name="Oval 6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0" name="Oval 6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6" name="Picture 5" descr="A picture containing text, whiteboard&#10;&#10;Description generated with high confidenc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834" y="1557864"/>
            <a:ext cx="6631744" cy="36736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00102" y="1432223"/>
            <a:ext cx="2943724" cy="3348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</a:pPr>
            <a:r>
              <a:rPr lang="en-US" sz="6000" cap="all" dirty="0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An Example of a file hierarchy system:</a:t>
            </a:r>
          </a:p>
        </p:txBody>
      </p:sp>
    </p:spTree>
    <p:extLst>
      <p:ext uri="{BB962C8B-B14F-4D97-AF65-F5344CB8AC3E}">
        <p14:creationId xmlns:p14="http://schemas.microsoft.com/office/powerpoint/2010/main" val="322439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8" name="Oval 2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9" name="Oval 2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1" name="Rectangle 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Rectangle 3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40" name="Oval 3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/>
          <a:srcRect/>
          <a:stretch/>
        </p:blipFill>
        <p:spPr>
          <a:xfrm>
            <a:off x="819679" y="184125"/>
            <a:ext cx="10425302" cy="648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1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output should look Something like this: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22" y="3094264"/>
            <a:ext cx="6950347" cy="111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66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1426</TotalTime>
  <Words>71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Wood Type</vt:lpstr>
      <vt:lpstr>Principle of Hierarchy</vt:lpstr>
      <vt:lpstr>What is it?</vt:lpstr>
      <vt:lpstr>Why use it?</vt:lpstr>
      <vt:lpstr>PowerPoint Presentation</vt:lpstr>
      <vt:lpstr>PowerPoint Presentation</vt:lpstr>
      <vt:lpstr>Your output should look Something like this: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of Hierarchy</dc:title>
  <dc:creator>Ali Hanson</dc:creator>
  <cp:lastModifiedBy>Ali Hanson</cp:lastModifiedBy>
  <cp:revision>17</cp:revision>
  <dcterms:created xsi:type="dcterms:W3CDTF">2017-05-17T17:42:15Z</dcterms:created>
  <dcterms:modified xsi:type="dcterms:W3CDTF">2017-06-13T15:14:19Z</dcterms:modified>
</cp:coreProperties>
</file>