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6"/>
  </p:notesMasterIdLst>
  <p:sldIdLst>
    <p:sldId id="256" r:id="rId2"/>
    <p:sldId id="304" r:id="rId3"/>
    <p:sldId id="305" r:id="rId4"/>
    <p:sldId id="306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6" autoAdjust="0"/>
    <p:restoredTop sz="81857" autoAdjust="0"/>
  </p:normalViewPr>
  <p:slideViewPr>
    <p:cSldViewPr snapToGrid="0" snapToObjects="1">
      <p:cViewPr varScale="1">
        <p:scale>
          <a:sx n="136" d="100"/>
          <a:sy n="136" d="100"/>
        </p:scale>
        <p:origin x="24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Software Defined Radio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1</a:t>
            </a:r>
          </a:p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SDR Information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70675-A304-4931-A06B-322B15703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Defined Radios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C971C-4572-4699-B4DC-88F1E03D9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Normally, hardware takes care of a lot of important radio concepts</a:t>
            </a:r>
          </a:p>
          <a:p>
            <a:pPr lvl="1"/>
            <a:r>
              <a:rPr lang="en-US" dirty="0"/>
              <a:t>Amplifying signal</a:t>
            </a:r>
          </a:p>
          <a:p>
            <a:pPr lvl="1"/>
            <a:r>
              <a:rPr lang="en-US" dirty="0"/>
              <a:t>Filtering it</a:t>
            </a:r>
          </a:p>
          <a:p>
            <a:pPr lvl="1"/>
            <a:r>
              <a:rPr lang="en-US" dirty="0"/>
              <a:t>Choosing a frequency</a:t>
            </a:r>
          </a:p>
          <a:p>
            <a:pPr lvl="1"/>
            <a:r>
              <a:rPr lang="en-US" dirty="0"/>
              <a:t>Modulations</a:t>
            </a:r>
          </a:p>
          <a:p>
            <a:pPr lvl="1"/>
            <a:r>
              <a:rPr lang="en-US" dirty="0"/>
              <a:t>Decoding</a:t>
            </a:r>
          </a:p>
          <a:p>
            <a:r>
              <a:rPr lang="en-US" dirty="0"/>
              <a:t>Why not do it in software?</a:t>
            </a:r>
          </a:p>
          <a:p>
            <a:pPr lvl="1"/>
            <a:r>
              <a:rPr lang="en-US" dirty="0"/>
              <a:t>It used to be impossible</a:t>
            </a:r>
          </a:p>
          <a:p>
            <a:pPr lvl="1"/>
            <a:r>
              <a:rPr lang="en-US" dirty="0"/>
              <a:t>Software (processing) abilities couldn’t do it</a:t>
            </a:r>
          </a:p>
          <a:p>
            <a:r>
              <a:rPr lang="en-US" dirty="0"/>
              <a:t>Enter on a keyboard instead of turning a knob!</a:t>
            </a:r>
          </a:p>
        </p:txBody>
      </p:sp>
    </p:spTree>
    <p:extLst>
      <p:ext uri="{BB962C8B-B14F-4D97-AF65-F5344CB8AC3E}">
        <p14:creationId xmlns:p14="http://schemas.microsoft.com/office/powerpoint/2010/main" val="88861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94CC7-EACC-44AF-8CB4-9F53C36C3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SDR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C479C-C3EA-4DAC-897C-2AE404FE0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Requires capable hardware</a:t>
            </a:r>
          </a:p>
          <a:p>
            <a:endParaRPr lang="en-US" dirty="0"/>
          </a:p>
          <a:p>
            <a:r>
              <a:rPr lang="en-US" dirty="0"/>
              <a:t>Receive analog signals</a:t>
            </a:r>
          </a:p>
          <a:p>
            <a:pPr lvl="1"/>
            <a:r>
              <a:rPr lang="en-US" dirty="0"/>
              <a:t>Must convert to digital for PC to use!</a:t>
            </a:r>
          </a:p>
          <a:p>
            <a:pPr lvl="1"/>
            <a:r>
              <a:rPr lang="en-US" dirty="0"/>
              <a:t>Amplifying this can be an issue</a:t>
            </a:r>
          </a:p>
          <a:p>
            <a:pPr lvl="2"/>
            <a:r>
              <a:rPr lang="en-US" dirty="0"/>
              <a:t>Lots of places for anomalies </a:t>
            </a:r>
          </a:p>
          <a:p>
            <a:r>
              <a:rPr lang="en-US" dirty="0"/>
              <a:t>Does have limitations</a:t>
            </a:r>
          </a:p>
          <a:p>
            <a:pPr lvl="1"/>
            <a:r>
              <a:rPr lang="en-US" dirty="0"/>
              <a:t>Sky isn’t the limit</a:t>
            </a:r>
          </a:p>
          <a:p>
            <a:pPr lvl="1"/>
            <a:r>
              <a:rPr lang="en-US" dirty="0"/>
              <a:t>Frequency ranges</a:t>
            </a:r>
          </a:p>
          <a:p>
            <a:pPr lvl="1"/>
            <a:r>
              <a:rPr lang="en-US" dirty="0"/>
              <a:t>Amplitudes</a:t>
            </a:r>
          </a:p>
        </p:txBody>
      </p:sp>
    </p:spTree>
    <p:extLst>
      <p:ext uri="{BB962C8B-B14F-4D97-AF65-F5344CB8AC3E}">
        <p14:creationId xmlns:p14="http://schemas.microsoft.com/office/powerpoint/2010/main" val="82820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B4D8F-3FDB-4E0B-A6A1-57A8545A5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4FFE7-42A7-4B53-A095-DCBF6EC46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high-spec radios</a:t>
            </a:r>
          </a:p>
          <a:p>
            <a:pPr lvl="1"/>
            <a:r>
              <a:rPr lang="en-US" dirty="0"/>
              <a:t>But they work!</a:t>
            </a:r>
          </a:p>
          <a:p>
            <a:pPr lvl="1"/>
            <a:r>
              <a:rPr lang="en-US" dirty="0"/>
              <a:t>And they’re cheap!</a:t>
            </a:r>
          </a:p>
          <a:p>
            <a:r>
              <a:rPr lang="en-US" dirty="0"/>
              <a:t>Commercial/High-End SDRs -&gt; Hundreds to thousands</a:t>
            </a:r>
          </a:p>
          <a:p>
            <a:r>
              <a:rPr lang="en-US" dirty="0"/>
              <a:t>Receive only, unable to transmit</a:t>
            </a:r>
          </a:p>
          <a:p>
            <a:r>
              <a:rPr lang="en-US" dirty="0"/>
              <a:t>Meant for watching digital TV</a:t>
            </a:r>
          </a:p>
          <a:p>
            <a:r>
              <a:rPr lang="en-US" dirty="0"/>
              <a:t>If we replace the driver, we can do whatever we want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71537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2118</TotalTime>
  <Words>145</Words>
  <Application>Microsoft Macintosh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PP_C5Modules_CC_License_standard</vt:lpstr>
      <vt:lpstr>  Software Defined Radio</vt:lpstr>
      <vt:lpstr>Software Defined Radios</vt:lpstr>
      <vt:lpstr>What SDR Does</vt:lpstr>
      <vt:lpstr>What we have:</vt:lpstr>
    </vt:vector>
  </TitlesOfParts>
  <Company>University of California at Davis</Company>
  <LinksUpToDate>false</LinksUpToDate>
  <SharedDoc>false</SharedDoc>
  <HyperlinksChanged>false</HyperlinksChanged>
  <AppVersion>16.0008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Cronin, Kyle</cp:lastModifiedBy>
  <cp:revision>192</cp:revision>
  <cp:lastPrinted>2016-07-18T16:40:10Z</cp:lastPrinted>
  <dcterms:created xsi:type="dcterms:W3CDTF">2016-07-03T20:12:42Z</dcterms:created>
  <dcterms:modified xsi:type="dcterms:W3CDTF">2017-12-12T17:28:15Z</dcterms:modified>
</cp:coreProperties>
</file>