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2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81827" autoAdjust="0"/>
  </p:normalViewPr>
  <p:slideViewPr>
    <p:cSldViewPr snapToGrid="0" snapToObjects="1">
      <p:cViewPr varScale="1">
        <p:scale>
          <a:sx n="148" d="100"/>
          <a:sy n="148" d="100"/>
        </p:scale>
        <p:origin x="8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12/12/17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291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6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4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0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98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51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64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Demodulating  Signals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</a:t>
            </a:r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: 4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Modulation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Especially with VMs</a:t>
            </a:r>
          </a:p>
          <a:p>
            <a:r>
              <a:rPr lang="en-US" dirty="0"/>
              <a:t>Audio buffering</a:t>
            </a:r>
          </a:p>
          <a:p>
            <a:r>
              <a:rPr lang="en-US" dirty="0"/>
              <a:t>Excessive processing</a:t>
            </a:r>
          </a:p>
        </p:txBody>
      </p:sp>
    </p:spTree>
    <p:extLst>
      <p:ext uri="{BB962C8B-B14F-4D97-AF65-F5344CB8AC3E}">
        <p14:creationId xmlns:p14="http://schemas.microsoft.com/office/powerpoint/2010/main" val="129435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the purpose of a sine wave?</a:t>
            </a:r>
          </a:p>
          <a:p>
            <a:r>
              <a:rPr lang="en-US" dirty="0"/>
              <a:t>Why do we need modulation?</a:t>
            </a:r>
          </a:p>
          <a:p>
            <a:r>
              <a:rPr lang="en-US" dirty="0"/>
              <a:t>What were our two types?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Fun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Capture some raw RF</a:t>
            </a:r>
          </a:p>
          <a:p>
            <a:endParaRPr lang="en-US" dirty="0"/>
          </a:p>
          <a:p>
            <a:r>
              <a:rPr lang="en-US" dirty="0"/>
              <a:t>Some disclaimers: capturing is easy</a:t>
            </a:r>
          </a:p>
          <a:p>
            <a:pPr lvl="1"/>
            <a:r>
              <a:rPr lang="en-US" dirty="0"/>
              <a:t>It does tend to take a lot of space</a:t>
            </a:r>
          </a:p>
          <a:p>
            <a:pPr lvl="1"/>
            <a:r>
              <a:rPr lang="en-US" dirty="0"/>
              <a:t>About 2,400,000 samples per second</a:t>
            </a:r>
          </a:p>
          <a:p>
            <a:pPr lvl="1"/>
            <a:endParaRPr lang="en-US" dirty="0"/>
          </a:p>
          <a:p>
            <a:r>
              <a:rPr lang="en-US" dirty="0"/>
              <a:t>Actual processing disclaimers</a:t>
            </a:r>
          </a:p>
          <a:p>
            <a:pPr lvl="1"/>
            <a:r>
              <a:rPr lang="en-US" dirty="0"/>
              <a:t>VM vs raw CPU</a:t>
            </a:r>
          </a:p>
          <a:p>
            <a:pPr lvl="1"/>
            <a:r>
              <a:rPr lang="en-US" dirty="0"/>
              <a:t>Won’t sound pretty</a:t>
            </a:r>
          </a:p>
        </p:txBody>
      </p:sp>
    </p:spTree>
    <p:extLst>
      <p:ext uri="{BB962C8B-B14F-4D97-AF65-F5344CB8AC3E}">
        <p14:creationId xmlns:p14="http://schemas.microsoft.com/office/powerpoint/2010/main" val="988212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capture a signal and write it to file</a:t>
            </a:r>
          </a:p>
          <a:p>
            <a:endParaRPr lang="en-US" dirty="0"/>
          </a:p>
          <a:p>
            <a:r>
              <a:rPr lang="en-US" dirty="0"/>
              <a:t>What frequency should we center 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sample rate would we want?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4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gets tricky</a:t>
            </a:r>
          </a:p>
          <a:p>
            <a:r>
              <a:rPr lang="en-US" dirty="0"/>
              <a:t>We want to sample at a rate our hardware likes</a:t>
            </a:r>
          </a:p>
          <a:p>
            <a:r>
              <a:rPr lang="en-US" dirty="0"/>
              <a:t>Can go lower on occasion, can never go higher</a:t>
            </a:r>
          </a:p>
          <a:p>
            <a:pPr lvl="1"/>
            <a:r>
              <a:rPr lang="en-US" dirty="0"/>
              <a:t>Can’t ask for more data than what’s being produced!</a:t>
            </a:r>
          </a:p>
          <a:p>
            <a:r>
              <a:rPr lang="en-US" dirty="0"/>
              <a:t>Can never use throttles</a:t>
            </a:r>
          </a:p>
          <a:p>
            <a:pPr lvl="1"/>
            <a:r>
              <a:rPr lang="en-US" dirty="0"/>
              <a:t>Two clock issues</a:t>
            </a:r>
          </a:p>
          <a:p>
            <a:pPr lvl="1"/>
            <a:r>
              <a:rPr lang="en-US" dirty="0"/>
              <a:t>Keep timing consistent</a:t>
            </a:r>
          </a:p>
          <a:p>
            <a:r>
              <a:rPr lang="en-US" dirty="0"/>
              <a:t>These particular [crappy] radios</a:t>
            </a:r>
          </a:p>
          <a:p>
            <a:pPr lvl="1"/>
            <a:r>
              <a:rPr lang="en-US" dirty="0"/>
              <a:t>Around 2-2.4 </a:t>
            </a:r>
            <a:r>
              <a:rPr lang="en-US" dirty="0" err="1"/>
              <a:t>megasamples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93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in FM Radio: Resampling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2M samples/second is obscene</a:t>
            </a:r>
          </a:p>
          <a:p>
            <a:r>
              <a:rPr lang="en-US" dirty="0"/>
              <a:t>Interpolation</a:t>
            </a:r>
          </a:p>
          <a:p>
            <a:pPr lvl="1"/>
            <a:r>
              <a:rPr lang="en-US" dirty="0"/>
              <a:t>Discrete math for the win!</a:t>
            </a:r>
          </a:p>
          <a:p>
            <a:pPr lvl="1"/>
            <a:r>
              <a:rPr lang="en-US" dirty="0"/>
              <a:t>Basically: average out the signal</a:t>
            </a:r>
          </a:p>
          <a:p>
            <a:r>
              <a:rPr lang="en-US" dirty="0"/>
              <a:t>Decimation</a:t>
            </a:r>
          </a:p>
          <a:p>
            <a:pPr lvl="1"/>
            <a:r>
              <a:rPr lang="en-US" dirty="0"/>
              <a:t>Produce a signal</a:t>
            </a:r>
          </a:p>
          <a:p>
            <a:r>
              <a:rPr lang="en-US" dirty="0"/>
              <a:t>Convert one sample rate to another that’s related</a:t>
            </a:r>
          </a:p>
          <a:p>
            <a:pPr lvl="1"/>
            <a:r>
              <a:rPr lang="en-US" dirty="0"/>
              <a:t>We can aim to produce around 500k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52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Pass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Filter out junk we don’t want!</a:t>
            </a:r>
          </a:p>
          <a:p>
            <a:r>
              <a:rPr lang="en-US" dirty="0"/>
              <a:t>We have a given “expected” band</a:t>
            </a:r>
          </a:p>
          <a:p>
            <a:pPr lvl="1"/>
            <a:r>
              <a:rPr lang="en-US" dirty="0"/>
              <a:t>Basically: what’s our bandwidth?</a:t>
            </a:r>
          </a:p>
          <a:p>
            <a:r>
              <a:rPr lang="en-US" dirty="0"/>
              <a:t>Given the data, filter out what appears to be background noise</a:t>
            </a:r>
          </a:p>
          <a:p>
            <a:r>
              <a:rPr lang="en-US" dirty="0"/>
              <a:t>Sample Rate: What’s the rate we’re processing?</a:t>
            </a:r>
          </a:p>
          <a:p>
            <a:r>
              <a:rPr lang="en-US" dirty="0"/>
              <a:t>Cutoff Frequency: How wide of a band are we looking at?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2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WBFM Receive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We’re cheating a little</a:t>
            </a:r>
            <a:r>
              <a:rPr lang="is-IS" dirty="0"/>
              <a:t>…</a:t>
            </a:r>
          </a:p>
          <a:p>
            <a:r>
              <a:rPr lang="is-IS" dirty="0"/>
              <a:t>We have now cleaned out our signal</a:t>
            </a:r>
          </a:p>
          <a:p>
            <a:pPr lvl="1"/>
            <a:r>
              <a:rPr lang="is-IS" dirty="0"/>
              <a:t>We’re down to a [fairly] basic sine wave</a:t>
            </a:r>
          </a:p>
          <a:p>
            <a:r>
              <a:rPr lang="is-IS" dirty="0"/>
              <a:t>We need to demodulate the data to something useful</a:t>
            </a:r>
          </a:p>
          <a:p>
            <a:r>
              <a:rPr lang="is-IS" dirty="0"/>
              <a:t>Quadrature rate: 500k</a:t>
            </a:r>
          </a:p>
          <a:p>
            <a:r>
              <a:rPr lang="is-IS" dirty="0"/>
              <a:t>Decimation: 1/100th, so 50!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1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Audio sink</a:t>
            </a:r>
          </a:p>
          <a:p>
            <a:r>
              <a:rPr lang="en-US" dirty="0"/>
              <a:t>May need to re-sample again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00844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2137</TotalTime>
  <Words>315</Words>
  <Application>Microsoft Macintosh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PP_C5Modules_CC_License_standard</vt:lpstr>
      <vt:lpstr>Demodulating  Signals</vt:lpstr>
      <vt:lpstr>Review</vt:lpstr>
      <vt:lpstr>Today’s Fun</vt:lpstr>
      <vt:lpstr>Basics First</vt:lpstr>
      <vt:lpstr>Rates</vt:lpstr>
      <vt:lpstr>Taking in FM Radio: Resampling</vt:lpstr>
      <vt:lpstr>Low Pass Filter</vt:lpstr>
      <vt:lpstr>WBFM Receive</vt:lpstr>
      <vt:lpstr>Finally…</vt:lpstr>
      <vt:lpstr>Issues…</vt:lpstr>
    </vt:vector>
  </TitlesOfParts>
  <Company>University of California at Davis</Company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Cronin, Kyle</cp:lastModifiedBy>
  <cp:revision>188</cp:revision>
  <cp:lastPrinted>2016-07-18T16:40:10Z</cp:lastPrinted>
  <dcterms:created xsi:type="dcterms:W3CDTF">2016-07-03T20:12:42Z</dcterms:created>
  <dcterms:modified xsi:type="dcterms:W3CDTF">2017-12-12T17:22:45Z</dcterms:modified>
</cp:coreProperties>
</file>