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311" r:id="rId3"/>
    <p:sldId id="304" r:id="rId4"/>
    <p:sldId id="305" r:id="rId5"/>
    <p:sldId id="306" r:id="rId6"/>
    <p:sldId id="307" r:id="rId7"/>
    <p:sldId id="308" r:id="rId8"/>
    <p:sldId id="309" r:id="rId9"/>
    <p:sldId id="310" r:id="rId1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6" autoAdjust="0"/>
    <p:restoredTop sz="81857" autoAdjust="0"/>
  </p:normalViewPr>
  <p:slideViewPr>
    <p:cSldViewPr snapToGrid="0" snapToObjects="1">
      <p:cViewPr varScale="1">
        <p:scale>
          <a:sx n="136" d="100"/>
          <a:sy n="136" d="100"/>
        </p:scale>
        <p:origin x="2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1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5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Unit: 4</a:t>
            </a:r>
          </a:p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Modulation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9A48-198B-144E-8ECA-5D462A6F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ED1B-0DA1-774D-A986-4A321424C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and compute sampling rate for digital signaling</a:t>
            </a:r>
          </a:p>
          <a:p>
            <a:r>
              <a:rPr lang="en-US" dirty="0"/>
              <a:t>Compare sample rates for common audio sources and observe how sample rates impact digital signal quality</a:t>
            </a:r>
          </a:p>
        </p:txBody>
      </p:sp>
    </p:spTree>
    <p:extLst>
      <p:ext uri="{BB962C8B-B14F-4D97-AF65-F5344CB8AC3E}">
        <p14:creationId xmlns:p14="http://schemas.microsoft.com/office/powerpoint/2010/main" val="258994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E0E07D-4895-4344-8D62-ADFFC798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96" y="127498"/>
            <a:ext cx="6755704" cy="2004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16CC43-C271-4ADC-A634-1F9E54BE3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94" y="2300004"/>
            <a:ext cx="6529714" cy="2089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809B9-4190-4C3F-B3F3-7D187362A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96" y="4557389"/>
            <a:ext cx="7847607" cy="170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1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to take samples of a signal and store it somehow</a:t>
            </a:r>
          </a:p>
          <a:p>
            <a:r>
              <a:rPr lang="en-US" dirty="0"/>
              <a:t>Big deal in the audio world</a:t>
            </a:r>
          </a:p>
          <a:p>
            <a:r>
              <a:rPr lang="en-US" dirty="0"/>
              <a:t>Also called: sampling frequency</a:t>
            </a:r>
          </a:p>
          <a:p>
            <a:r>
              <a:rPr lang="en-US" dirty="0"/>
              <a:t>Measured in hertz! (cycles per second)</a:t>
            </a:r>
          </a:p>
          <a:p>
            <a:r>
              <a:rPr lang="en-US" dirty="0"/>
              <a:t>Bandwidth: what’s the range</a:t>
            </a:r>
          </a:p>
          <a:p>
            <a:r>
              <a:rPr lang="en-US" dirty="0"/>
              <a:t>Around 40000 Hz may be familiar to audio folks (40 kHz)</a:t>
            </a:r>
          </a:p>
          <a:p>
            <a:pPr lvl="1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51771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our frequency of sampling is &gt; two times maximum frequency of the sample</a:t>
            </a:r>
            <a:r>
              <a:rPr lang="is-IS" dirty="0"/>
              <a:t>… </a:t>
            </a:r>
          </a:p>
          <a:p>
            <a:r>
              <a:rPr lang="is-IS" dirty="0"/>
              <a:t>We avoid aliasing and have a “perfect” reproduction</a:t>
            </a:r>
          </a:p>
          <a:p>
            <a:r>
              <a:rPr lang="is-IS" dirty="0"/>
              <a:t>Why is audio around 40kHz then?</a:t>
            </a:r>
          </a:p>
          <a:p>
            <a:r>
              <a:rPr lang="is-IS" dirty="0"/>
              <a:t>We can only hear 20,000Hz, so double it and we’re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0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Sampling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8,000 Hz, analog phones, </a:t>
            </a:r>
            <a:r>
              <a:rPr lang="en-US" dirty="0" err="1"/>
              <a:t>walkey</a:t>
            </a:r>
            <a:r>
              <a:rPr lang="en-US" dirty="0"/>
              <a:t> </a:t>
            </a:r>
            <a:r>
              <a:rPr lang="en-US" dirty="0" err="1"/>
              <a:t>talkeys</a:t>
            </a:r>
            <a:endParaRPr lang="en-US" dirty="0"/>
          </a:p>
          <a:p>
            <a:r>
              <a:rPr lang="en-US" dirty="0"/>
              <a:t>16,000 Hz, common for VoIP stuff</a:t>
            </a:r>
          </a:p>
          <a:p>
            <a:r>
              <a:rPr lang="en-US" dirty="0"/>
              <a:t>44,100 Hz, audio CD’s (we can thank Sony for this)</a:t>
            </a:r>
          </a:p>
          <a:p>
            <a:r>
              <a:rPr lang="en-US" dirty="0"/>
              <a:t>48,000 Hz, Consumer video stuff, digital TV, DVD</a:t>
            </a:r>
          </a:p>
          <a:p>
            <a:r>
              <a:rPr lang="en-US" dirty="0"/>
              <a:t>96,000 Hz, Blu-ray, HD DVD</a:t>
            </a:r>
          </a:p>
          <a:p>
            <a:endParaRPr lang="en-US" dirty="0"/>
          </a:p>
          <a:p>
            <a:r>
              <a:rPr lang="en-US" dirty="0"/>
              <a:t>Tidbit: most human conversation is in the 5Hz – 4kHz range</a:t>
            </a:r>
          </a:p>
          <a:p>
            <a:pPr lvl="1"/>
            <a:r>
              <a:rPr lang="en-US" dirty="0"/>
              <a:t>Hence we sample it at 8 kHz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Hardware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Fancy expensive radios</a:t>
            </a:r>
          </a:p>
          <a:p>
            <a:pPr lvl="1"/>
            <a:r>
              <a:rPr lang="en-US" dirty="0"/>
              <a:t>Ettus B200’s: 61.44 </a:t>
            </a:r>
            <a:r>
              <a:rPr lang="en-US" dirty="0" err="1"/>
              <a:t>mHz</a:t>
            </a:r>
            <a:r>
              <a:rPr lang="en-US" dirty="0"/>
              <a:t> (61.44 million samples per-second)</a:t>
            </a:r>
          </a:p>
          <a:p>
            <a:pPr lvl="1"/>
            <a:r>
              <a:rPr lang="en-US" dirty="0"/>
              <a:t>This is a lot</a:t>
            </a:r>
          </a:p>
          <a:p>
            <a:pPr lvl="1"/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typically rolls with 20 MS</a:t>
            </a:r>
          </a:p>
          <a:p>
            <a:endParaRPr lang="en-US" dirty="0"/>
          </a:p>
          <a:p>
            <a:r>
              <a:rPr lang="en-US" dirty="0"/>
              <a:t>Sometimes we need to re-sample</a:t>
            </a:r>
          </a:p>
          <a:p>
            <a:pPr lvl="1"/>
            <a:r>
              <a:rPr lang="en-US" dirty="0"/>
              <a:t>Convert signals sampled at one rate to another</a:t>
            </a:r>
          </a:p>
          <a:p>
            <a:pPr lvl="1"/>
            <a:r>
              <a:rPr lang="en-US" dirty="0"/>
              <a:t>Example: taking in FM radio and passing it you your sound card</a:t>
            </a:r>
          </a:p>
          <a:p>
            <a:pPr lvl="1"/>
            <a:r>
              <a:rPr lang="en-US" dirty="0"/>
              <a:t>Sound cards -&gt; typically 48ksps</a:t>
            </a:r>
          </a:p>
        </p:txBody>
      </p:sp>
    </p:spTree>
    <p:extLst>
      <p:ext uri="{BB962C8B-B14F-4D97-AF65-F5344CB8AC3E}">
        <p14:creationId xmlns:p14="http://schemas.microsoft.com/office/powerpoint/2010/main" val="106953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Sampling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GNU Radio will sometimes label sampling rate as:</a:t>
            </a:r>
          </a:p>
          <a:p>
            <a:pPr lvl="1"/>
            <a:r>
              <a:rPr lang="en-US" dirty="0"/>
              <a:t>Samples per Second (</a:t>
            </a:r>
            <a:r>
              <a:rPr lang="en-US" dirty="0" err="1"/>
              <a:t>ksps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Which isn’t “official” but it makes more sense than saying:</a:t>
            </a:r>
          </a:p>
          <a:p>
            <a:pPr lvl="2"/>
            <a:r>
              <a:rPr lang="en-US" dirty="0"/>
              <a:t>I sampled the 15,000 Hz signal at 30,000 Hz</a:t>
            </a:r>
          </a:p>
          <a:p>
            <a:pPr lvl="2"/>
            <a:r>
              <a:rPr lang="en-US" dirty="0"/>
              <a:t>Instead</a:t>
            </a:r>
            <a:r>
              <a:rPr lang="is-IS" dirty="0"/>
              <a:t>…</a:t>
            </a:r>
          </a:p>
          <a:p>
            <a:pPr lvl="2"/>
            <a:r>
              <a:rPr lang="is-IS" dirty="0"/>
              <a:t>I sampled the 15,000 Hz signal at 30,000 samples per second (or 30 ksps)</a:t>
            </a:r>
          </a:p>
          <a:p>
            <a:r>
              <a:rPr lang="is-IS" dirty="0"/>
              <a:t>Other trickyness</a:t>
            </a:r>
          </a:p>
          <a:p>
            <a:pPr lvl="1"/>
            <a:r>
              <a:rPr lang="en-US" dirty="0"/>
              <a:t>S</a:t>
            </a:r>
            <a:r>
              <a:rPr lang="is-IS" dirty="0"/>
              <a:t>ince this is all defined in software, we’re technically simulating the sampling, so technically it’s all fake</a:t>
            </a:r>
          </a:p>
          <a:p>
            <a:pPr lvl="1"/>
            <a:r>
              <a:rPr lang="is-IS" dirty="0"/>
              <a:t>Real world: if you’re not careful, you may max out your CPU generating samples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2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within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Graphs- pie chart, bar graph,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Blocks- actual signal processing (usually C++/Python backend)</a:t>
            </a:r>
          </a:p>
          <a:p>
            <a:r>
              <a:rPr lang="en-US" dirty="0"/>
              <a:t>Ports connect blocks together</a:t>
            </a:r>
          </a:p>
          <a:p>
            <a:r>
              <a:rPr lang="en-US" dirty="0"/>
              <a:t>Source: Block’s w/ only output</a:t>
            </a:r>
          </a:p>
          <a:p>
            <a:r>
              <a:rPr lang="en-US" dirty="0"/>
              <a:t>Sink: block with only input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DE1E1-2224-445F-B7B8-E0C484566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13" y="3877423"/>
            <a:ext cx="671837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8072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2145</TotalTime>
  <Words>398</Words>
  <Application>Microsoft Macintosh PowerPoint</Application>
  <PresentationFormat>On-screen Show (4:3)</PresentationFormat>
  <Paragraphs>63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PP_C5Modules_CC_License_standard</vt:lpstr>
      <vt:lpstr>Introduction</vt:lpstr>
      <vt:lpstr>Objectives</vt:lpstr>
      <vt:lpstr>PowerPoint Presentation</vt:lpstr>
      <vt:lpstr>Sampling Rate</vt:lpstr>
      <vt:lpstr>Nyquist Principle</vt:lpstr>
      <vt:lpstr>Common Sampling Rates</vt:lpstr>
      <vt:lpstr>Real Hardware Sampling</vt:lpstr>
      <vt:lpstr>Other Sampling Stuff</vt:lpstr>
      <vt:lpstr>Concepts within</vt:lpstr>
    </vt:vector>
  </TitlesOfParts>
  <Company>University of California at Davis</Company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Cronin, Kyle</cp:lastModifiedBy>
  <cp:revision>189</cp:revision>
  <cp:lastPrinted>2016-07-18T16:40:10Z</cp:lastPrinted>
  <dcterms:created xsi:type="dcterms:W3CDTF">2016-07-03T20:12:42Z</dcterms:created>
  <dcterms:modified xsi:type="dcterms:W3CDTF">2017-12-12T17:17:13Z</dcterms:modified>
</cp:coreProperties>
</file>