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31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5" autoAdjust="0"/>
    <p:restoredTop sz="81857" autoAdjust="0"/>
  </p:normalViewPr>
  <p:slideViewPr>
    <p:cSldViewPr snapToGrid="0" snapToObjects="1">
      <p:cViewPr varScale="1">
        <p:scale>
          <a:sx n="136" d="100"/>
          <a:sy n="136" d="100"/>
        </p:scale>
        <p:origin x="2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8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9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Sinusodes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Unit: 3</a:t>
            </a:r>
          </a:p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Modulations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Method: Amplitude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4130F-990F-4ACE-8EC6-FE33B00E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810770"/>
            <a:ext cx="8515350" cy="39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Method- Frequency!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EC7FF-63DE-442A-9E63-69F64699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14" y="1415586"/>
            <a:ext cx="3815372" cy="49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8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AM vs FM? Yep!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55C942-2613-4B8B-99BC-C089FF36A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96011" cy="4351338"/>
          </a:xfrm>
        </p:spPr>
        <p:txBody>
          <a:bodyPr/>
          <a:lstStyle/>
          <a:p>
            <a:r>
              <a:rPr lang="en-US" dirty="0"/>
              <a:t>Amplitude Modulation</a:t>
            </a:r>
          </a:p>
          <a:p>
            <a:r>
              <a:rPr lang="en-US" dirty="0"/>
              <a:t>Usually limited to 50 kilowatts</a:t>
            </a:r>
          </a:p>
          <a:p>
            <a:pPr lvl="1"/>
            <a:r>
              <a:rPr lang="en-US" dirty="0"/>
              <a:t>Actually changes strength to work</a:t>
            </a:r>
          </a:p>
          <a:p>
            <a:r>
              <a:rPr lang="en-US" dirty="0"/>
              <a:t>Long Range</a:t>
            </a:r>
          </a:p>
          <a:p>
            <a:pPr lvl="1"/>
            <a:r>
              <a:rPr lang="en-US" dirty="0"/>
              <a:t>Can get lost of low amplitude signal</a:t>
            </a:r>
          </a:p>
          <a:p>
            <a:r>
              <a:rPr lang="en-US" dirty="0"/>
              <a:t>Only 10 kHz</a:t>
            </a:r>
          </a:p>
          <a:p>
            <a:r>
              <a:rPr lang="en-US" dirty="0"/>
              <a:t>More interference</a:t>
            </a:r>
          </a:p>
          <a:p>
            <a:pPr lvl="1"/>
            <a:r>
              <a:rPr lang="en-US" dirty="0"/>
              <a:t>AM occurs naturally, from our sun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92937D1-AA9E-45B4-BDF4-4B939B6FEA84}"/>
              </a:ext>
            </a:extLst>
          </p:cNvPr>
          <p:cNvSpPr txBox="1">
            <a:spLocks/>
          </p:cNvSpPr>
          <p:nvPr/>
        </p:nvSpPr>
        <p:spPr>
          <a:xfrm>
            <a:off x="4724661" y="1825625"/>
            <a:ext cx="4096011" cy="43513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Frequency Modulation</a:t>
            </a:r>
          </a:p>
          <a:p>
            <a:r>
              <a:rPr lang="en-US"/>
              <a:t>Usually up to 100</a:t>
            </a:r>
          </a:p>
          <a:p>
            <a:r>
              <a:rPr lang="en-US"/>
              <a:t>Short Range</a:t>
            </a:r>
          </a:p>
          <a:p>
            <a:r>
              <a:rPr lang="en-US"/>
              <a:t>More bandwidth! 200 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E05284-D4BA-447D-AACD-0F1AE6EEA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82" y="716045"/>
            <a:ext cx="6962235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does Doppler shift bother more?</a:t>
            </a:r>
          </a:p>
          <a:p>
            <a:r>
              <a:rPr lang="en-US" dirty="0"/>
              <a:t>Who is more susceptible to interference? </a:t>
            </a:r>
          </a:p>
          <a:p>
            <a:r>
              <a:rPr lang="en-US" dirty="0"/>
              <a:t>Who is cheaper/easier to build? (generally)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1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EBBB-40B4-FC4A-A822-9AD7FBC0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EFD5-522F-D64F-8C3E-2D4F360B8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what modulation is.</a:t>
            </a:r>
          </a:p>
          <a:p>
            <a:r>
              <a:rPr lang="en-US" dirty="0"/>
              <a:t>Compare signal modulation to common applications, such as an aircraft marshal</a:t>
            </a:r>
          </a:p>
          <a:p>
            <a:r>
              <a:rPr lang="en-US" dirty="0"/>
              <a:t>Explore how AM and FM </a:t>
            </a:r>
            <a:r>
              <a:rPr lang="en-US"/>
              <a:t>actually delivers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4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curve</a:t>
            </a:r>
          </a:p>
          <a:p>
            <a:r>
              <a:rPr lang="en-US" dirty="0"/>
              <a:t>Describes a constant oscillation</a:t>
            </a:r>
          </a:p>
          <a:p>
            <a:r>
              <a:rPr lang="en-US" dirty="0"/>
              <a:t>“Sinusoidal”</a:t>
            </a:r>
          </a:p>
          <a:p>
            <a:r>
              <a:rPr lang="en-US" dirty="0"/>
              <a:t>Used in tons of stuff, math, chemistry, physics</a:t>
            </a:r>
          </a:p>
          <a:p>
            <a:pPr lvl="1"/>
            <a:r>
              <a:rPr lang="en-US" dirty="0"/>
              <a:t>And radios!</a:t>
            </a:r>
          </a:p>
          <a:p>
            <a:r>
              <a:rPr lang="en-US" dirty="0"/>
              <a:t>Through math, we can change properties of the wave</a:t>
            </a:r>
          </a:p>
          <a:p>
            <a:pPr lvl="1"/>
            <a:r>
              <a:rPr lang="en-US" dirty="0"/>
              <a:t>Amplitude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Phase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866A7A-F1DD-4045-B333-3C5EAEE9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Sine Wave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0FE7F-8744-4401-9A74-0B1C90C6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40" y="163508"/>
            <a:ext cx="4078577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 does the marshal send?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54F77-8E32-1A4C-85A9-3987D688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94" y="2088037"/>
            <a:ext cx="51689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2F818-F843-F04A-931C-CAA0C55E5F59}"/>
              </a:ext>
            </a:extLst>
          </p:cNvPr>
          <p:cNvSpPr txBox="1"/>
          <p:nvPr/>
        </p:nvSpPr>
        <p:spPr>
          <a:xfrm>
            <a:off x="801278" y="1329179"/>
            <a:ext cx="757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they have are two sticks, but how many types of messages can they send? </a:t>
            </a:r>
          </a:p>
        </p:txBody>
      </p:sp>
    </p:spTree>
    <p:extLst>
      <p:ext uri="{BB962C8B-B14F-4D97-AF65-F5344CB8AC3E}">
        <p14:creationId xmlns:p14="http://schemas.microsoft.com/office/powerpoint/2010/main" val="133516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EDECB5-1262-4E68-A037-6B841E2C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28" y="95441"/>
            <a:ext cx="6645559" cy="6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made a sine wave before</a:t>
            </a:r>
          </a:p>
          <a:p>
            <a:endParaRPr lang="en-US" dirty="0"/>
          </a:p>
          <a:p>
            <a:r>
              <a:rPr lang="en-US" dirty="0"/>
              <a:t>Question: Does a basic sinusoid carry data?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 Radio</a:t>
            </a:r>
          </a:p>
        </p:txBody>
      </p:sp>
    </p:spTree>
    <p:extLst>
      <p:ext uri="{BB962C8B-B14F-4D97-AF65-F5344CB8AC3E}">
        <p14:creationId xmlns:p14="http://schemas.microsoft.com/office/powerpoint/2010/main" val="275499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to modify the wave to transmit data</a:t>
            </a:r>
          </a:p>
          <a:p>
            <a:r>
              <a:rPr lang="en-US" dirty="0"/>
              <a:t>The base wave is a carrier wave</a:t>
            </a:r>
          </a:p>
          <a:p>
            <a:r>
              <a:rPr lang="en-US" dirty="0"/>
              <a:t>We need to maintain a oscillation</a:t>
            </a:r>
          </a:p>
          <a:p>
            <a:pPr lvl="1"/>
            <a:r>
              <a:rPr lang="en-US" dirty="0"/>
              <a:t>What does the oscillation of a wave tell us?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tricky</a:t>
            </a:r>
          </a:p>
        </p:txBody>
      </p:sp>
    </p:spTree>
    <p:extLst>
      <p:ext uri="{BB962C8B-B14F-4D97-AF65-F5344CB8AC3E}">
        <p14:creationId xmlns:p14="http://schemas.microsoft.com/office/powerpoint/2010/main" val="358529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Cuts out the other stuff</a:t>
            </a:r>
          </a:p>
          <a:p>
            <a:r>
              <a:rPr lang="en-US" dirty="0"/>
              <a:t>Hardware: enter an oscillator!</a:t>
            </a:r>
          </a:p>
          <a:p>
            <a:r>
              <a:rPr lang="en-US" dirty="0"/>
              <a:t>Fun computer parts!</a:t>
            </a:r>
          </a:p>
          <a:p>
            <a:r>
              <a:rPr lang="en-US" dirty="0"/>
              <a:t>Circuit that creates a wave</a:t>
            </a:r>
          </a:p>
          <a:p>
            <a:r>
              <a:rPr lang="en-US" dirty="0"/>
              <a:t>Also can convert DC to AC power</a:t>
            </a:r>
          </a:p>
          <a:p>
            <a:r>
              <a:rPr lang="en-US" dirty="0"/>
              <a:t>Can also make noise</a:t>
            </a:r>
          </a:p>
          <a:p>
            <a:r>
              <a:rPr lang="en-US" dirty="0"/>
              <a:t>Below 20 Hz, audio synthesizer</a:t>
            </a:r>
          </a:p>
          <a:p>
            <a:r>
              <a:rPr lang="en-US" dirty="0"/>
              <a:t>16 Hz to 20 kHz- what we hear</a:t>
            </a:r>
          </a:p>
          <a:p>
            <a:r>
              <a:rPr lang="en-US" dirty="0"/>
              <a:t>RF Oscillator- 100 kHz to 100gHz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Oscillation =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92315-4CAD-4A4A-BE42-5B52B01C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524" y="1428930"/>
            <a:ext cx="40419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9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Listens for (or produces) specific math</a:t>
            </a:r>
          </a:p>
          <a:p>
            <a:r>
              <a:rPr lang="en-US" dirty="0"/>
              <a:t>Once we have the wave, we decode its data</a:t>
            </a:r>
          </a:p>
          <a:p>
            <a:r>
              <a:rPr lang="en-US" dirty="0"/>
              <a:t>But again, how did we get it there?</a:t>
            </a:r>
          </a:p>
          <a:p>
            <a:endParaRPr lang="en-US" dirty="0"/>
          </a:p>
          <a:p>
            <a:r>
              <a:rPr lang="en-US" dirty="0"/>
              <a:t>We modulate the wave in some way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B5E9D0-2FC5-4B97-93EC-53B3DC8B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here?</a:t>
            </a:r>
          </a:p>
        </p:txBody>
      </p:sp>
    </p:spTree>
    <p:extLst>
      <p:ext uri="{BB962C8B-B14F-4D97-AF65-F5344CB8AC3E}">
        <p14:creationId xmlns:p14="http://schemas.microsoft.com/office/powerpoint/2010/main" val="892026665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2137</TotalTime>
  <Words>344</Words>
  <Application>Microsoft Macintosh PowerPoint</Application>
  <PresentationFormat>On-screen Show (4:3)</PresentationFormat>
  <Paragraphs>76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PP_C5Modules_CC_License_standard</vt:lpstr>
      <vt:lpstr>Sinusodes</vt:lpstr>
      <vt:lpstr>Objectives</vt:lpstr>
      <vt:lpstr>The Sine Wave</vt:lpstr>
      <vt:lpstr>How much data does the marshal send?</vt:lpstr>
      <vt:lpstr>PowerPoint Presentation</vt:lpstr>
      <vt:lpstr>GNU Radio</vt:lpstr>
      <vt:lpstr>Signals are tricky</vt:lpstr>
      <vt:lpstr>Oscillation = frequency</vt:lpstr>
      <vt:lpstr>What do you do here?</vt:lpstr>
      <vt:lpstr>1st Method: Amplitude</vt:lpstr>
      <vt:lpstr>2nd Method- Frequency!</vt:lpstr>
      <vt:lpstr>So, AM vs FM? Yep!</vt:lpstr>
      <vt:lpstr>PowerPoint Presentation</vt:lpstr>
      <vt:lpstr>So…</vt:lpstr>
    </vt:vector>
  </TitlesOfParts>
  <Company>University of California at Davis</Company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Cronin, Kyle</cp:lastModifiedBy>
  <cp:revision>192</cp:revision>
  <cp:lastPrinted>2016-07-18T16:40:10Z</cp:lastPrinted>
  <dcterms:created xsi:type="dcterms:W3CDTF">2016-07-03T20:12:42Z</dcterms:created>
  <dcterms:modified xsi:type="dcterms:W3CDTF">2017-12-12T17:21:50Z</dcterms:modified>
</cp:coreProperties>
</file>