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0"/>
  </p:notesMasterIdLst>
  <p:sldIdLst>
    <p:sldId id="256" r:id="rId2"/>
    <p:sldId id="309" r:id="rId3"/>
    <p:sldId id="310" r:id="rId4"/>
    <p:sldId id="308" r:id="rId5"/>
    <p:sldId id="306" r:id="rId6"/>
    <p:sldId id="305" r:id="rId7"/>
    <p:sldId id="303" r:id="rId8"/>
    <p:sldId id="304" r:id="rId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56" d="100"/>
          <a:sy n="56" d="100"/>
        </p:scale>
        <p:origin x="1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56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32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86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88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70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9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600" dirty="0"/>
              <a:t>Cellphone Stuff!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0 </a:t>
            </a:r>
          </a:p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Intro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going?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Working towards a working BTS</a:t>
            </a:r>
          </a:p>
          <a:p>
            <a:pPr lvl="1"/>
            <a:r>
              <a:rPr lang="en-US" dirty="0"/>
              <a:t>Base Transceiver Station</a:t>
            </a:r>
          </a:p>
          <a:p>
            <a:r>
              <a:rPr lang="en-US" dirty="0"/>
              <a:t>Start out small, work our way up to it</a:t>
            </a:r>
          </a:p>
          <a:p>
            <a:endParaRPr lang="en-US" dirty="0"/>
          </a:p>
          <a:p>
            <a:r>
              <a:rPr lang="en-US" dirty="0"/>
              <a:t>Primarily GSM stuff</a:t>
            </a:r>
          </a:p>
          <a:p>
            <a:pPr lvl="1"/>
            <a:r>
              <a:rPr lang="en-US" dirty="0"/>
              <a:t>Zero CDMA (Like Verizon and Sprint) </a:t>
            </a:r>
          </a:p>
          <a:p>
            <a:pPr lvl="1"/>
            <a:r>
              <a:rPr lang="en-US" dirty="0"/>
              <a:t>GSM- Global System for Mobile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8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we have?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OpenBTS</a:t>
            </a:r>
            <a:r>
              <a:rPr lang="en-US" dirty="0"/>
              <a:t>- software implementation of cell infrastructure</a:t>
            </a:r>
          </a:p>
          <a:p>
            <a:pPr lvl="1"/>
            <a:r>
              <a:rPr lang="en-US" dirty="0"/>
              <a:t>Most of The Big Guys have really complicated infrastructure</a:t>
            </a:r>
          </a:p>
          <a:p>
            <a:pPr lvl="1"/>
            <a:r>
              <a:rPr lang="en-US" dirty="0" err="1"/>
              <a:t>OpenBTS</a:t>
            </a:r>
            <a:r>
              <a:rPr lang="en-US" dirty="0"/>
              <a:t> tries to standardize it as much as possible</a:t>
            </a:r>
          </a:p>
          <a:p>
            <a:r>
              <a:rPr lang="en-US" dirty="0"/>
              <a:t>Talk the talk?</a:t>
            </a:r>
          </a:p>
          <a:p>
            <a:pPr lvl="1"/>
            <a:r>
              <a:rPr lang="en-US" dirty="0"/>
              <a:t>We’ll have a 2G network </a:t>
            </a:r>
          </a:p>
          <a:p>
            <a:pPr lvl="2"/>
            <a:r>
              <a:rPr lang="en-US" dirty="0"/>
              <a:t>GSM</a:t>
            </a:r>
          </a:p>
          <a:p>
            <a:pPr lvl="2"/>
            <a:r>
              <a:rPr lang="en-US" dirty="0"/>
              <a:t>Voice and SMS</a:t>
            </a:r>
          </a:p>
          <a:p>
            <a:pPr lvl="1"/>
            <a:r>
              <a:rPr lang="en-US" dirty="0" err="1"/>
              <a:t>OpenBTS</a:t>
            </a:r>
            <a:r>
              <a:rPr lang="en-US" dirty="0"/>
              <a:t> can also do “2.5G”</a:t>
            </a:r>
          </a:p>
          <a:p>
            <a:pPr lvl="2"/>
            <a:r>
              <a:rPr lang="en-US" dirty="0"/>
              <a:t>GPRS Data</a:t>
            </a:r>
          </a:p>
          <a:p>
            <a:pPr lvl="2"/>
            <a:r>
              <a:rPr lang="en-US" dirty="0"/>
              <a:t>Tough to do in a VM</a:t>
            </a:r>
          </a:p>
        </p:txBody>
      </p:sp>
    </p:spTree>
    <p:extLst>
      <p:ext uri="{BB962C8B-B14F-4D97-AF65-F5344CB8AC3E}">
        <p14:creationId xmlns:p14="http://schemas.microsoft.com/office/powerpoint/2010/main" val="168305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ARFCN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Absolute Radio-Frequency Channel Number</a:t>
            </a:r>
          </a:p>
          <a:p>
            <a:r>
              <a:rPr lang="en-US" dirty="0"/>
              <a:t>How is cellular spectrum actually divided up?</a:t>
            </a:r>
          </a:p>
          <a:p>
            <a:r>
              <a:rPr lang="en-US" dirty="0"/>
              <a:t>Kind of like 802.11 -&gt; they overlap</a:t>
            </a:r>
          </a:p>
          <a:p>
            <a:r>
              <a:rPr lang="en-US" dirty="0"/>
              <a:t>Each cellular band is divided up</a:t>
            </a:r>
          </a:p>
          <a:p>
            <a:pPr lvl="1"/>
            <a:r>
              <a:rPr lang="en-US" dirty="0"/>
              <a:t>Don’t want to overlap </a:t>
            </a:r>
          </a:p>
          <a:p>
            <a:pPr lvl="1"/>
            <a:r>
              <a:rPr lang="en-US" dirty="0"/>
              <a:t>Licensed by FCC</a:t>
            </a:r>
          </a:p>
        </p:txBody>
      </p:sp>
    </p:spTree>
    <p:extLst>
      <p:ext uri="{BB962C8B-B14F-4D97-AF65-F5344CB8AC3E}">
        <p14:creationId xmlns:p14="http://schemas.microsoft.com/office/powerpoint/2010/main" val="412237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Duplex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Up/Down at the same time: FDMA</a:t>
            </a:r>
          </a:p>
          <a:p>
            <a:r>
              <a:rPr lang="en-US" dirty="0"/>
              <a:t>Multiple phones -&gt; TDMA</a:t>
            </a:r>
          </a:p>
          <a:p>
            <a:r>
              <a:rPr lang="en-US" dirty="0"/>
              <a:t>We need two different frequencies!</a:t>
            </a:r>
          </a:p>
          <a:p>
            <a:pPr lvl="1"/>
            <a:r>
              <a:rPr lang="en-US" dirty="0"/>
              <a:t>And technically, licenses for each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Bands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primary regions</a:t>
            </a:r>
          </a:p>
          <a:p>
            <a:pPr lvl="1"/>
            <a:r>
              <a:rPr lang="en-US" dirty="0"/>
              <a:t>1 Europe and Africa</a:t>
            </a:r>
          </a:p>
          <a:p>
            <a:pPr lvl="1"/>
            <a:r>
              <a:rPr lang="en-US" dirty="0"/>
              <a:t>2 Americas</a:t>
            </a:r>
          </a:p>
          <a:p>
            <a:pPr lvl="1"/>
            <a:r>
              <a:rPr lang="en-US" dirty="0"/>
              <a:t>3 Asia</a:t>
            </a:r>
          </a:p>
          <a:p>
            <a:r>
              <a:rPr lang="en-US" dirty="0"/>
              <a:t>Quad Band Handsets?</a:t>
            </a:r>
          </a:p>
          <a:p>
            <a:pPr lvl="1"/>
            <a:r>
              <a:rPr lang="en-US" dirty="0"/>
              <a:t>”World Phones”</a:t>
            </a:r>
          </a:p>
          <a:p>
            <a:pPr lvl="1"/>
            <a:r>
              <a:rPr lang="en-US" dirty="0"/>
              <a:t>Support 850, 900, 1800, </a:t>
            </a:r>
            <a:br>
              <a:rPr lang="en-US" dirty="0"/>
            </a:br>
            <a:r>
              <a:rPr lang="en-US" dirty="0"/>
              <a:t>1900 </a:t>
            </a:r>
            <a:r>
              <a:rPr lang="en-US" dirty="0" err="1"/>
              <a:t>mHz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C7ED10-BA82-4116-B2EF-8E449C467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822" y="2041743"/>
            <a:ext cx="5418081" cy="255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41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ARFCN’s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Adjacent ARFCN’s overlap frequencies</a:t>
            </a:r>
            <a:endParaRPr lang="is-IS" dirty="0"/>
          </a:p>
          <a:p>
            <a:r>
              <a:rPr lang="is-IS" dirty="0"/>
              <a:t>Each band (channel) is 270.833kHz of bandwidth</a:t>
            </a:r>
          </a:p>
          <a:p>
            <a:r>
              <a:rPr lang="is-IS" dirty="0"/>
              <a:t>Each pair has fixed up/down link frequencies 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399A68-E3B6-44FC-A9B2-B0CBF1FFB9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1280" y="4114028"/>
            <a:ext cx="5901439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ARFCN are you using?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iOS, dial: *3001 # 12345 # *</a:t>
            </a:r>
          </a:p>
          <a:p>
            <a:endParaRPr lang="en-US" dirty="0"/>
          </a:p>
          <a:p>
            <a:r>
              <a:rPr lang="en-US" dirty="0"/>
              <a:t>Android dial *#0011#</a:t>
            </a:r>
          </a:p>
        </p:txBody>
      </p:sp>
    </p:spTree>
    <p:extLst>
      <p:ext uri="{BB962C8B-B14F-4D97-AF65-F5344CB8AC3E}">
        <p14:creationId xmlns:p14="http://schemas.microsoft.com/office/powerpoint/2010/main" val="1264738142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2123</TotalTime>
  <Words>240</Words>
  <Application>Microsoft Office PowerPoint</Application>
  <PresentationFormat>On-screen Show (4:3)</PresentationFormat>
  <Paragraphs>59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PP_C5Modules_CC_License_standard</vt:lpstr>
      <vt:lpstr>  Cellphone Stuff!</vt:lpstr>
      <vt:lpstr>Where are we going?</vt:lpstr>
      <vt:lpstr>What will we have?</vt:lpstr>
      <vt:lpstr>ARFCN</vt:lpstr>
      <vt:lpstr>Duplex Communication</vt:lpstr>
      <vt:lpstr>Frequency Bands</vt:lpstr>
      <vt:lpstr>ARFCN’s</vt:lpstr>
      <vt:lpstr>What ARFCN are you using?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Griffin Egner</cp:lastModifiedBy>
  <cp:revision>188</cp:revision>
  <cp:lastPrinted>2016-07-18T16:40:10Z</cp:lastPrinted>
  <dcterms:created xsi:type="dcterms:W3CDTF">2016-07-03T20:12:42Z</dcterms:created>
  <dcterms:modified xsi:type="dcterms:W3CDTF">2017-08-25T17:28:20Z</dcterms:modified>
</cp:coreProperties>
</file>