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4"/>
  </p:notes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33" autoAdjust="0"/>
    <p:restoredTop sz="81868" autoAdjust="0"/>
  </p:normalViewPr>
  <p:slideViewPr>
    <p:cSldViewPr snapToGrid="0" snapToObjects="1">
      <p:cViewPr varScale="1">
        <p:scale>
          <a:sx n="56" d="100"/>
          <a:sy n="56" d="100"/>
        </p:scale>
        <p:origin x="150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34958D-5910-2B4E-8346-D45CE8D303AB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70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6240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8042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62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73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94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877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15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68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590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4752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601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2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65" y="6401628"/>
            <a:ext cx="8382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976765" y="6415091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28278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GSM Frames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Unit: 1</a:t>
            </a:r>
          </a:p>
          <a:p>
            <a:pPr algn="l"/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GSM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 3 goodies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Pieces inside of Layer 3:</a:t>
            </a:r>
          </a:p>
          <a:p>
            <a:pPr lvl="1"/>
            <a:r>
              <a:rPr lang="en-US" dirty="0"/>
              <a:t>Radio Resource- Manages dedicated channels</a:t>
            </a:r>
          </a:p>
          <a:p>
            <a:pPr lvl="1"/>
            <a:r>
              <a:rPr lang="en-US" dirty="0"/>
              <a:t>Mobility Management- Handling MS</a:t>
            </a:r>
          </a:p>
          <a:p>
            <a:pPr lvl="2"/>
            <a:r>
              <a:rPr lang="en-US" dirty="0"/>
              <a:t>Who on our network deals with that MS?</a:t>
            </a:r>
          </a:p>
          <a:p>
            <a:pPr lvl="2"/>
            <a:r>
              <a:rPr lang="en-US" dirty="0"/>
              <a:t>Authenticate users</a:t>
            </a:r>
          </a:p>
          <a:p>
            <a:pPr lvl="2"/>
            <a:r>
              <a:rPr lang="en-US" dirty="0"/>
              <a:t>Basically: user identities/authentication</a:t>
            </a:r>
          </a:p>
          <a:p>
            <a:pPr lvl="1"/>
            <a:r>
              <a:rPr lang="en-US" dirty="0"/>
              <a:t>Call Control or Short Message Service- Processing Calls</a:t>
            </a:r>
          </a:p>
        </p:txBody>
      </p:sp>
    </p:spTree>
    <p:extLst>
      <p:ext uri="{BB962C8B-B14F-4D97-AF65-F5344CB8AC3E}">
        <p14:creationId xmlns:p14="http://schemas.microsoft.com/office/powerpoint/2010/main" val="2708255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 3 goodies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1D70E6-D8E7-4914-B05D-9E2BF5A652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325" y="2968669"/>
            <a:ext cx="7829349" cy="2943008"/>
          </a:xfrm>
          <a:prstGeom prst="rect">
            <a:avLst/>
          </a:prstGeom>
        </p:spPr>
      </p:pic>
      <p:sp>
        <p:nvSpPr>
          <p:cNvPr id="7" name="Frame 6">
            <a:extLst>
              <a:ext uri="{FF2B5EF4-FFF2-40B4-BE49-F238E27FC236}">
                <a16:creationId xmlns:a16="http://schemas.microsoft.com/office/drawing/2014/main" id="{9B6CCFD9-E5B3-4CA3-A6AD-2F76D900F30D}"/>
              </a:ext>
            </a:extLst>
          </p:cNvPr>
          <p:cNvSpPr/>
          <p:nvPr/>
        </p:nvSpPr>
        <p:spPr>
          <a:xfrm>
            <a:off x="325677" y="3102969"/>
            <a:ext cx="4534422" cy="2674407"/>
          </a:xfrm>
          <a:prstGeom prst="frame">
            <a:avLst>
              <a:gd name="adj1" fmla="val 6411"/>
            </a:avLst>
          </a:prstGeom>
          <a:solidFill>
            <a:schemeClr val="tx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rame 7">
            <a:extLst>
              <a:ext uri="{FF2B5EF4-FFF2-40B4-BE49-F238E27FC236}">
                <a16:creationId xmlns:a16="http://schemas.microsoft.com/office/drawing/2014/main" id="{5EB68248-B055-4556-B624-3308DD4CCA91}"/>
              </a:ext>
            </a:extLst>
          </p:cNvPr>
          <p:cNvSpPr/>
          <p:nvPr/>
        </p:nvSpPr>
        <p:spPr>
          <a:xfrm>
            <a:off x="4860099" y="3102969"/>
            <a:ext cx="3901858" cy="2674407"/>
          </a:xfrm>
          <a:prstGeom prst="frame">
            <a:avLst>
              <a:gd name="adj1" fmla="val 5475"/>
            </a:avLst>
          </a:prstGeom>
          <a:solidFill>
            <a:schemeClr val="tx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208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kind of channels can we play with?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Really, phone/data types</a:t>
            </a:r>
          </a:p>
          <a:p>
            <a:r>
              <a:rPr lang="en-US" dirty="0"/>
              <a:t>LUR- Location Update Request</a:t>
            </a:r>
          </a:p>
          <a:p>
            <a:r>
              <a:rPr lang="en-US" dirty="0"/>
              <a:t>MOC- Mobile Originated Call</a:t>
            </a:r>
          </a:p>
          <a:p>
            <a:r>
              <a:rPr lang="en-US" dirty="0"/>
              <a:t>MTC- Mobile Terminated Call</a:t>
            </a:r>
          </a:p>
          <a:p>
            <a:r>
              <a:rPr lang="en-US" dirty="0"/>
              <a:t>MO-SMS- Mobile Originated SMS</a:t>
            </a:r>
          </a:p>
          <a:p>
            <a:r>
              <a:rPr lang="en-US" dirty="0"/>
              <a:t>MT-SMS- Mobile Terminated SMS</a:t>
            </a:r>
          </a:p>
          <a:p>
            <a:r>
              <a:rPr lang="en-US" dirty="0" err="1"/>
              <a:t>EmergencyCall</a:t>
            </a:r>
            <a:r>
              <a:rPr lang="en-US" dirty="0"/>
              <a:t>- Emergency MOC</a:t>
            </a:r>
          </a:p>
        </p:txBody>
      </p:sp>
    </p:spTree>
    <p:extLst>
      <p:ext uri="{BB962C8B-B14F-4D97-AF65-F5344CB8AC3E}">
        <p14:creationId xmlns:p14="http://schemas.microsoft.com/office/powerpoint/2010/main" val="444168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are the units of cellular RF divided up into?</a:t>
            </a:r>
          </a:p>
          <a:p>
            <a:r>
              <a:rPr lang="en-US" dirty="0"/>
              <a:t>What are the individual time slots of GSM’s TDMA called?</a:t>
            </a:r>
          </a:p>
          <a:p>
            <a:pPr lvl="1"/>
            <a:r>
              <a:rPr lang="en-US" dirty="0"/>
              <a:t>How many are there?</a:t>
            </a:r>
          </a:p>
          <a:p>
            <a:pPr lvl="1"/>
            <a:endParaRPr lang="en-US" dirty="0"/>
          </a:p>
          <a:p>
            <a:r>
              <a:rPr lang="en-US" dirty="0"/>
              <a:t>What’s the first time slot used for?</a:t>
            </a:r>
          </a:p>
          <a:p>
            <a:endParaRPr lang="en-US" dirty="0"/>
          </a:p>
          <a:p>
            <a:r>
              <a:rPr lang="en-US" dirty="0"/>
              <a:t>What were combinations?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8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 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dirty="0"/>
              <a:t>FCCH: Frequency Correction Channel</a:t>
            </a:r>
          </a:p>
          <a:p>
            <a:pPr lvl="1"/>
            <a:r>
              <a:rPr lang="en-US" dirty="0"/>
              <a:t>Zeros!</a:t>
            </a:r>
          </a:p>
          <a:p>
            <a:pPr marL="228600" lvl="1">
              <a:spcBef>
                <a:spcPts val="1000"/>
              </a:spcBef>
            </a:pPr>
            <a:r>
              <a:rPr lang="en-US" dirty="0"/>
              <a:t>SCH: Synchronization Control Channel</a:t>
            </a:r>
          </a:p>
          <a:p>
            <a:pPr lvl="1"/>
            <a:r>
              <a:rPr lang="en-US" dirty="0"/>
              <a:t>Timing</a:t>
            </a:r>
          </a:p>
          <a:p>
            <a:pPr marL="228600" lvl="1">
              <a:spcBef>
                <a:spcPts val="1000"/>
              </a:spcBef>
            </a:pPr>
            <a:r>
              <a:rPr lang="en-US" dirty="0"/>
              <a:t>BCCH: Broadcast Control Channel</a:t>
            </a:r>
          </a:p>
          <a:p>
            <a:pPr lvl="1"/>
            <a:r>
              <a:rPr lang="en-US" dirty="0"/>
              <a:t>What’s here?</a:t>
            </a:r>
          </a:p>
        </p:txBody>
      </p:sp>
    </p:spTree>
    <p:extLst>
      <p:ext uri="{BB962C8B-B14F-4D97-AF65-F5344CB8AC3E}">
        <p14:creationId xmlns:p14="http://schemas.microsoft.com/office/powerpoint/2010/main" val="1850441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Channels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FCCH</a:t>
            </a:r>
          </a:p>
          <a:p>
            <a:r>
              <a:rPr lang="en-US" dirty="0"/>
              <a:t>SCCH</a:t>
            </a:r>
          </a:p>
          <a:p>
            <a:r>
              <a:rPr lang="en-US" dirty="0"/>
              <a:t>CCCH- Common Control Channel</a:t>
            </a:r>
          </a:p>
          <a:p>
            <a:pPr lvl="1"/>
            <a:r>
              <a:rPr lang="en-US" dirty="0"/>
              <a:t>Basically</a:t>
            </a:r>
            <a:r>
              <a:rPr lang="is-IS" dirty="0"/>
              <a:t>… paging your phone</a:t>
            </a:r>
          </a:p>
          <a:p>
            <a:pPr lvl="1"/>
            <a:r>
              <a:rPr lang="is-IS" dirty="0"/>
              <a:t>Your phone lives a boring life... </a:t>
            </a:r>
          </a:p>
          <a:p>
            <a:pPr lvl="2"/>
            <a:r>
              <a:rPr lang="is-IS" dirty="0"/>
              <a:t>Just listens to CCCH</a:t>
            </a:r>
          </a:p>
          <a:p>
            <a:endParaRPr lang="is-IS" dirty="0"/>
          </a:p>
          <a:p>
            <a:r>
              <a:rPr lang="is-IS" dirty="0"/>
              <a:t>Replies from the phone: RACH</a:t>
            </a:r>
          </a:p>
          <a:p>
            <a:pPr lvl="1"/>
            <a:r>
              <a:rPr lang="is-IS" dirty="0"/>
              <a:t>Phones reply to a CCCH request</a:t>
            </a:r>
          </a:p>
          <a:p>
            <a:pPr lvl="1"/>
            <a:r>
              <a:rPr lang="is-IS" dirty="0"/>
              <a:t>Phones can also initiate connections with a RACH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620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 of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Phone turns on (or leaves airplane mode)</a:t>
            </a:r>
          </a:p>
          <a:p>
            <a:r>
              <a:rPr lang="en-US" dirty="0"/>
              <a:t>FCCH – finds a seemingly usable frequency</a:t>
            </a:r>
          </a:p>
          <a:p>
            <a:r>
              <a:rPr lang="en-US" dirty="0"/>
              <a:t>SCH- Where is the network currently at, timing wise?</a:t>
            </a:r>
          </a:p>
          <a:p>
            <a:r>
              <a:rPr lang="en-US" dirty="0"/>
              <a:t>BCCH- Are you my mother?</a:t>
            </a:r>
          </a:p>
          <a:p>
            <a:r>
              <a:rPr lang="en-US" dirty="0"/>
              <a:t>Boom, you’re connected</a:t>
            </a:r>
          </a:p>
          <a:p>
            <a:r>
              <a:rPr lang="en-US" dirty="0"/>
              <a:t>Sit and contemplate life</a:t>
            </a:r>
          </a:p>
          <a:p>
            <a:r>
              <a:rPr lang="en-US" dirty="0"/>
              <a:t>CCCH- Hey, wake up and do something!</a:t>
            </a:r>
          </a:p>
          <a:p>
            <a:r>
              <a:rPr lang="en-US" dirty="0"/>
              <a:t>Mobile to BTS: RACH- acknowledged </a:t>
            </a:r>
          </a:p>
        </p:txBody>
      </p:sp>
    </p:spTree>
    <p:extLst>
      <p:ext uri="{BB962C8B-B14F-4D97-AF65-F5344CB8AC3E}">
        <p14:creationId xmlns:p14="http://schemas.microsoft.com/office/powerpoint/2010/main" val="627600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Piece of Combo 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SDCCH- Standalone Dedicated Control Channel</a:t>
            </a:r>
          </a:p>
          <a:p>
            <a:r>
              <a:rPr lang="en-US" dirty="0"/>
              <a:t>Also exists in Combo VII</a:t>
            </a:r>
          </a:p>
          <a:p>
            <a:r>
              <a:rPr lang="en-US" dirty="0"/>
              <a:t>CCCH’s really just wake up the device</a:t>
            </a:r>
          </a:p>
          <a:p>
            <a:r>
              <a:rPr lang="en-US" dirty="0"/>
              <a:t>SDCCH’s set stuff up</a:t>
            </a:r>
          </a:p>
          <a:p>
            <a:pPr lvl="1"/>
            <a:r>
              <a:rPr lang="en-US" dirty="0"/>
              <a:t>Sync channels for:</a:t>
            </a:r>
          </a:p>
          <a:p>
            <a:pPr lvl="2"/>
            <a:r>
              <a:rPr lang="en-US" dirty="0"/>
              <a:t>Call</a:t>
            </a:r>
          </a:p>
          <a:p>
            <a:pPr lvl="2"/>
            <a:r>
              <a:rPr lang="en-US" dirty="0"/>
              <a:t>SMS</a:t>
            </a:r>
          </a:p>
          <a:p>
            <a:pPr lvl="2"/>
            <a:r>
              <a:rPr lang="en-US" dirty="0"/>
              <a:t>Location Updates</a:t>
            </a:r>
          </a:p>
          <a:p>
            <a:pPr lvl="2"/>
            <a:r>
              <a:rPr lang="en-US" dirty="0"/>
              <a:t>More stuff</a:t>
            </a:r>
          </a:p>
          <a:p>
            <a:r>
              <a:rPr lang="en-US" dirty="0"/>
              <a:t>Basically prepares us for a TCH</a:t>
            </a:r>
          </a:p>
        </p:txBody>
      </p:sp>
    </p:spTree>
    <p:extLst>
      <p:ext uri="{BB962C8B-B14F-4D97-AF65-F5344CB8AC3E}">
        <p14:creationId xmlns:p14="http://schemas.microsoft.com/office/powerpoint/2010/main" val="1534734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TCH- Traffic Channel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 exceptionally fast</a:t>
            </a:r>
            <a:r>
              <a:rPr lang="is-IS" dirty="0"/>
              <a:t>…</a:t>
            </a:r>
          </a:p>
          <a:p>
            <a:pPr lvl="1"/>
            <a:r>
              <a:rPr lang="is-IS" dirty="0"/>
              <a:t>Roughly 13kb/s</a:t>
            </a:r>
          </a:p>
          <a:p>
            <a:pPr lvl="1"/>
            <a:r>
              <a:rPr lang="is-IS" dirty="0"/>
              <a:t>Uses GSM codec though, not IP</a:t>
            </a:r>
          </a:p>
          <a:p>
            <a:r>
              <a:rPr lang="is-IS" dirty="0"/>
              <a:t>Primarily for voice or GPRS data</a:t>
            </a:r>
          </a:p>
          <a:p>
            <a:r>
              <a:rPr lang="is-IS" dirty="0"/>
              <a:t>Can also do a FACCH- Fast Associated Control Channel</a:t>
            </a:r>
          </a:p>
          <a:p>
            <a:pPr lvl="1"/>
            <a:r>
              <a:rPr lang="is-IS" dirty="0"/>
              <a:t>Used for call metadata: caller hung up</a:t>
            </a:r>
          </a:p>
          <a:p>
            <a:r>
              <a:rPr lang="is-IS" dirty="0"/>
              <a:t>Uses the Stealing Flags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2B1C52-8359-4B08-B2CA-7E8CE0718C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1760" y="4519787"/>
            <a:ext cx="6163590" cy="145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514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Others</a:t>
            </a:r>
            <a:r>
              <a:rPr lang="is-IS" dirty="0"/>
              <a:t>… SACCH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Slow Associated Control Channel</a:t>
            </a:r>
          </a:p>
          <a:p>
            <a:r>
              <a:rPr lang="en-US" dirty="0"/>
              <a:t>Handles real time radio management stuff</a:t>
            </a:r>
          </a:p>
          <a:p>
            <a:pPr lvl="1"/>
            <a:r>
              <a:rPr lang="en-US" dirty="0"/>
              <a:t>Timing information/corrections</a:t>
            </a:r>
          </a:p>
          <a:p>
            <a:pPr lvl="1"/>
            <a:r>
              <a:rPr lang="en-US" dirty="0"/>
              <a:t>Power commands</a:t>
            </a:r>
          </a:p>
          <a:p>
            <a:pPr lvl="1"/>
            <a:r>
              <a:rPr lang="en-US" dirty="0"/>
              <a:t>Receives/reports power info</a:t>
            </a:r>
          </a:p>
        </p:txBody>
      </p:sp>
    </p:spTree>
    <p:extLst>
      <p:ext uri="{BB962C8B-B14F-4D97-AF65-F5344CB8AC3E}">
        <p14:creationId xmlns:p14="http://schemas.microsoft.com/office/powerpoint/2010/main" val="2826927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 3 goodies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Pieces inside of Layer 3:</a:t>
            </a:r>
          </a:p>
          <a:p>
            <a:pPr lvl="1"/>
            <a:r>
              <a:rPr lang="en-US" dirty="0"/>
              <a:t>Radio Resource- Manages dedicated channels</a:t>
            </a:r>
          </a:p>
          <a:p>
            <a:pPr lvl="2"/>
            <a:r>
              <a:rPr lang="en-US" dirty="0"/>
              <a:t>Handle physical/logical channels</a:t>
            </a:r>
          </a:p>
          <a:p>
            <a:pPr lvl="2"/>
            <a:r>
              <a:rPr lang="en-US" dirty="0"/>
              <a:t>Paging handsets</a:t>
            </a:r>
          </a:p>
          <a:p>
            <a:pPr lvl="2"/>
            <a:r>
              <a:rPr lang="en-US" dirty="0"/>
              <a:t>Create the beacon</a:t>
            </a:r>
          </a:p>
          <a:p>
            <a:pPr lvl="2"/>
            <a:r>
              <a:rPr lang="en-US" dirty="0"/>
              <a:t>Basically describe the physical layout of the network</a:t>
            </a:r>
          </a:p>
          <a:p>
            <a:pPr lvl="1"/>
            <a:r>
              <a:rPr lang="en-US" dirty="0"/>
              <a:t>Mobility Management- Handling MS</a:t>
            </a:r>
          </a:p>
          <a:p>
            <a:pPr lvl="1"/>
            <a:r>
              <a:rPr lang="en-US" dirty="0"/>
              <a:t>Call Control or Short Message Service- Processing Calls</a:t>
            </a:r>
          </a:p>
        </p:txBody>
      </p:sp>
    </p:spTree>
    <p:extLst>
      <p:ext uri="{BB962C8B-B14F-4D97-AF65-F5344CB8AC3E}">
        <p14:creationId xmlns:p14="http://schemas.microsoft.com/office/powerpoint/2010/main" val="386201535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C5 Modules</Template>
  <TotalTime>2139</TotalTime>
  <Words>423</Words>
  <Application>Microsoft Office PowerPoint</Application>
  <PresentationFormat>On-screen Show (4:3)</PresentationFormat>
  <Paragraphs>101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PP_C5Modules_CC_License_standard</vt:lpstr>
      <vt:lpstr>GSM Frames</vt:lpstr>
      <vt:lpstr>Review</vt:lpstr>
      <vt:lpstr>Combination V</vt:lpstr>
      <vt:lpstr>New Channels</vt:lpstr>
      <vt:lpstr>Order of Operations</vt:lpstr>
      <vt:lpstr>Last Piece of Combo V</vt:lpstr>
      <vt:lpstr>TCH- Traffic Channel</vt:lpstr>
      <vt:lpstr>Others… SACCH</vt:lpstr>
      <vt:lpstr>Layer 3 goodies</vt:lpstr>
      <vt:lpstr>Layer 3 goodies</vt:lpstr>
      <vt:lpstr>Layer 3 goodies</vt:lpstr>
      <vt:lpstr>What kind of channels can we play with?</vt:lpstr>
    </vt:vector>
  </TitlesOfParts>
  <Company>University of California at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Griffin Egner</cp:lastModifiedBy>
  <cp:revision>189</cp:revision>
  <cp:lastPrinted>2016-07-18T16:40:10Z</cp:lastPrinted>
  <dcterms:created xsi:type="dcterms:W3CDTF">2016-07-03T20:12:42Z</dcterms:created>
  <dcterms:modified xsi:type="dcterms:W3CDTF">2017-08-25T17:31:31Z</dcterms:modified>
</cp:coreProperties>
</file>