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8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20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71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7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95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66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04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7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0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88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10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1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2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1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Identifying a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2</a:t>
            </a: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57389"/>
            <a:ext cx="7886700" cy="1325563"/>
          </a:xfrm>
        </p:spPr>
        <p:txBody>
          <a:bodyPr/>
          <a:lstStyle/>
          <a:p>
            <a:r>
              <a:rPr lang="en-US" dirty="0"/>
              <a:t>Where do we find MCC + MNCs?</a:t>
            </a:r>
          </a:p>
        </p:txBody>
      </p:sp>
    </p:spTree>
    <p:extLst>
      <p:ext uri="{BB962C8B-B14F-4D97-AF65-F5344CB8AC3E}">
        <p14:creationId xmlns:p14="http://schemas.microsoft.com/office/powerpoint/2010/main" val="291875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 Cards!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Subscriber Identity Module</a:t>
            </a:r>
          </a:p>
          <a:p>
            <a:r>
              <a:rPr lang="en-US" dirty="0"/>
              <a:t>Circuit that stores many things!</a:t>
            </a:r>
          </a:p>
          <a:p>
            <a:r>
              <a:rPr lang="en-US" dirty="0"/>
              <a:t>For now, it stores an IMSI</a:t>
            </a:r>
          </a:p>
          <a:p>
            <a:pPr lvl="1"/>
            <a:r>
              <a:rPr lang="en-US" dirty="0"/>
              <a:t>International Mobile Subscriber Identity</a:t>
            </a:r>
          </a:p>
          <a:p>
            <a:pPr lvl="1"/>
            <a:r>
              <a:rPr lang="en-US" dirty="0"/>
              <a:t>14-15 digit number that ID’s the subscriber</a:t>
            </a:r>
          </a:p>
          <a:p>
            <a:pPr lvl="1"/>
            <a:r>
              <a:rPr lang="en-US" dirty="0"/>
              <a:t>Basically, your username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547BE3-D7C2-4337-BB2C-1F7D3E3F8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7817" y="365126"/>
            <a:ext cx="2914141" cy="218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5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They’re a big deal</a:t>
            </a:r>
          </a:p>
          <a:p>
            <a:r>
              <a:rPr lang="en-US" dirty="0"/>
              <a:t>You don’t want to disclose your IMSI</a:t>
            </a:r>
          </a:p>
          <a:p>
            <a:r>
              <a:rPr lang="en-US" dirty="0"/>
              <a:t>You can’t &lt;usually&gt; “look up” your IMSI</a:t>
            </a:r>
          </a:p>
          <a:p>
            <a:r>
              <a:rPr lang="en-US" dirty="0"/>
              <a:t>Made up of: MCC + MNC + MSIN</a:t>
            </a:r>
          </a:p>
          <a:p>
            <a:r>
              <a:rPr lang="en-US" dirty="0"/>
              <a:t>MSIN: Mobile Subscription Identification Number</a:t>
            </a:r>
          </a:p>
          <a:p>
            <a:pPr lvl="1"/>
            <a:r>
              <a:rPr lang="en-US" dirty="0"/>
              <a:t>So:</a:t>
            </a:r>
          </a:p>
          <a:p>
            <a:pPr lvl="1"/>
            <a:r>
              <a:rPr lang="en-US" dirty="0"/>
              <a:t>310150123456789 would be: 310   150   123456789</a:t>
            </a:r>
          </a:p>
          <a:p>
            <a:pPr lvl="1"/>
            <a:r>
              <a:rPr lang="en-US" dirty="0"/>
              <a:t>                                                     MCC  MNC   MSIN</a:t>
            </a:r>
          </a:p>
          <a:p>
            <a:r>
              <a:rPr lang="en-US" dirty="0"/>
              <a:t>You don’t want others to know your IMSI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797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GSM’s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don’t want others to know your IMSI</a:t>
            </a:r>
            <a:r>
              <a:rPr lang="is-IS" dirty="0"/>
              <a:t>…</a:t>
            </a:r>
          </a:p>
          <a:p>
            <a:r>
              <a:rPr lang="is-IS" dirty="0"/>
              <a:t>So, you usually use a TMSI</a:t>
            </a:r>
          </a:p>
          <a:p>
            <a:r>
              <a:rPr lang="is-IS" dirty="0"/>
              <a:t>Temporary Mobile Subscriber Identity</a:t>
            </a:r>
          </a:p>
          <a:p>
            <a:r>
              <a:rPr lang="is-IS" dirty="0"/>
              <a:t>32 bit number to ID you on the network</a:t>
            </a:r>
          </a:p>
          <a:p>
            <a:r>
              <a:rPr lang="is-IS" dirty="0"/>
              <a:t>Helps you to be sort of anonymous &lt;- LOL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02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ID’s: IMEI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International Mobile Equipment Identity</a:t>
            </a:r>
          </a:p>
          <a:p>
            <a:r>
              <a:rPr lang="en-US" dirty="0"/>
              <a:t>15 digit that ID’s the handset</a:t>
            </a:r>
          </a:p>
          <a:p>
            <a:r>
              <a:rPr lang="en-US" dirty="0"/>
              <a:t>Sort of a MAC address</a:t>
            </a:r>
          </a:p>
          <a:p>
            <a:r>
              <a:rPr lang="en-US" dirty="0"/>
              <a:t>GSM doesn’t really use IMEI’s</a:t>
            </a:r>
          </a:p>
          <a:p>
            <a:pPr lvl="1"/>
            <a:r>
              <a:rPr lang="en-US" dirty="0"/>
              <a:t>Except for theft</a:t>
            </a:r>
          </a:p>
          <a:p>
            <a:r>
              <a:rPr lang="en-US" dirty="0"/>
              <a:t>CDMA uses a similar thing: MEID, Mobile Equipment Identifier</a:t>
            </a:r>
          </a:p>
          <a:p>
            <a:r>
              <a:rPr lang="en-US" dirty="0"/>
              <a:t>You may also see ESN</a:t>
            </a:r>
          </a:p>
          <a:p>
            <a:pPr lvl="1"/>
            <a:r>
              <a:rPr lang="en-US" dirty="0"/>
              <a:t>We’re getting rid of these, not big enough</a:t>
            </a:r>
          </a:p>
        </p:txBody>
      </p:sp>
    </p:spTree>
    <p:extLst>
      <p:ext uri="{BB962C8B-B14F-4D97-AF65-F5344CB8AC3E}">
        <p14:creationId xmlns:p14="http://schemas.microsoft.com/office/powerpoint/2010/main" val="3859043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81194"/>
            <a:ext cx="7886700" cy="1325563"/>
          </a:xfrm>
        </p:spPr>
        <p:txBody>
          <a:bodyPr/>
          <a:lstStyle/>
          <a:p>
            <a:r>
              <a:rPr lang="en-US" dirty="0"/>
              <a:t>Last One: MSISDN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967576"/>
            <a:ext cx="7886700" cy="1381038"/>
          </a:xfrm>
        </p:spPr>
        <p:txBody>
          <a:bodyPr>
            <a:normAutofit/>
          </a:bodyPr>
          <a:lstStyle/>
          <a:p>
            <a:r>
              <a:rPr lang="en-US" dirty="0"/>
              <a:t>Mobile Subscriber Integrated Services Digital Number</a:t>
            </a:r>
          </a:p>
          <a:p>
            <a:endParaRPr lang="en-US" dirty="0"/>
          </a:p>
          <a:p>
            <a:r>
              <a:rPr lang="en-US" dirty="0"/>
              <a:t>Any idea what this is?</a:t>
            </a:r>
          </a:p>
        </p:txBody>
      </p:sp>
    </p:spTree>
    <p:extLst>
      <p:ext uri="{BB962C8B-B14F-4D97-AF65-F5344CB8AC3E}">
        <p14:creationId xmlns:p14="http://schemas.microsoft.com/office/powerpoint/2010/main" val="58873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MSISDN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It’s the handset’s phone number! (per E.164)</a:t>
            </a:r>
          </a:p>
          <a:p>
            <a:r>
              <a:rPr lang="en-US" dirty="0"/>
              <a:t>Fun Fact:</a:t>
            </a:r>
          </a:p>
          <a:p>
            <a:pPr lvl="1"/>
            <a:r>
              <a:rPr lang="en-US" dirty="0"/>
              <a:t>Handsets are mostly unaware of their MSISDN</a:t>
            </a:r>
          </a:p>
          <a:p>
            <a:pPr lvl="1"/>
            <a:r>
              <a:rPr lang="en-US" dirty="0"/>
              <a:t>MSISDN to IMSI association is only on the network/BTS</a:t>
            </a:r>
          </a:p>
          <a:p>
            <a:pPr lvl="2"/>
            <a:r>
              <a:rPr lang="en-US" dirty="0"/>
              <a:t>Note: MSISDN  to IMSI</a:t>
            </a:r>
            <a:r>
              <a:rPr lang="is-IS" dirty="0"/>
              <a:t>… Not TMSIS!</a:t>
            </a:r>
          </a:p>
          <a:p>
            <a:pPr lvl="1"/>
            <a:r>
              <a:rPr lang="is-IS" dirty="0"/>
              <a:t>Never: </a:t>
            </a:r>
            <a:r>
              <a:rPr lang="en-US" dirty="0"/>
              <a:t>MSISDN  to IMEI</a:t>
            </a:r>
          </a:p>
        </p:txBody>
      </p:sp>
    </p:spTree>
    <p:extLst>
      <p:ext uri="{BB962C8B-B14F-4D97-AF65-F5344CB8AC3E}">
        <p14:creationId xmlns:p14="http://schemas.microsoft.com/office/powerpoint/2010/main" val="12196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your phone spend life doing?</a:t>
            </a:r>
          </a:p>
          <a:p>
            <a:r>
              <a:rPr lang="en-US" dirty="0"/>
              <a:t>RACH- Random Access Channel</a:t>
            </a:r>
          </a:p>
          <a:p>
            <a:pPr lvl="1"/>
            <a:r>
              <a:rPr lang="en-US" dirty="0"/>
              <a:t>What problems can occur with randomly sending data?</a:t>
            </a:r>
          </a:p>
          <a:p>
            <a:r>
              <a:rPr lang="en-US" dirty="0"/>
              <a:t>Does everything we talk about only apply to GSM?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your network!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at hand:</a:t>
            </a:r>
          </a:p>
          <a:p>
            <a:pPr lvl="1"/>
            <a:r>
              <a:rPr lang="en-US" dirty="0"/>
              <a:t>You’ve picked up a BCCH</a:t>
            </a:r>
          </a:p>
          <a:p>
            <a:pPr lvl="1"/>
            <a:r>
              <a:rPr lang="en-US" dirty="0"/>
              <a:t>It’s full of information</a:t>
            </a:r>
          </a:p>
          <a:p>
            <a:pPr lvl="1"/>
            <a:r>
              <a:rPr lang="en-US" dirty="0"/>
              <a:t>Now what?</a:t>
            </a:r>
          </a:p>
        </p:txBody>
      </p:sp>
    </p:spTree>
    <p:extLst>
      <p:ext uri="{BB962C8B-B14F-4D97-AF65-F5344CB8AC3E}">
        <p14:creationId xmlns:p14="http://schemas.microsoft.com/office/powerpoint/2010/main" val="199268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Stuff: MCC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D4C20F-5781-46B5-A861-843CF3189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8098" y="1791048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Mobile Country Code</a:t>
            </a:r>
          </a:p>
          <a:p>
            <a:r>
              <a:rPr lang="en-US" dirty="0"/>
              <a:t>3 digit number assigned by ITU</a:t>
            </a:r>
          </a:p>
          <a:p>
            <a:pPr lvl="1"/>
            <a:r>
              <a:rPr lang="en-US" dirty="0"/>
              <a:t>International Telecommunication Union</a:t>
            </a:r>
          </a:p>
          <a:p>
            <a:r>
              <a:rPr lang="en-US" dirty="0"/>
              <a:t>Actually multiple parts</a:t>
            </a:r>
          </a:p>
          <a:p>
            <a:r>
              <a:rPr lang="en-US" dirty="0"/>
              <a:t>USA -&gt; 310 primarily</a:t>
            </a:r>
          </a:p>
          <a:p>
            <a:pPr lvl="1"/>
            <a:r>
              <a:rPr lang="en-US" dirty="0"/>
              <a:t>A few things on 311</a:t>
            </a:r>
          </a:p>
          <a:p>
            <a:pPr lvl="1"/>
            <a:r>
              <a:rPr lang="en-US" dirty="0"/>
              <a:t>A couple on 316</a:t>
            </a:r>
          </a:p>
          <a:p>
            <a:r>
              <a:rPr lang="en-US" dirty="0"/>
              <a:t>Test -&gt; 001</a:t>
            </a:r>
          </a:p>
          <a:p>
            <a:endParaRPr lang="en-US" dirty="0"/>
          </a:p>
          <a:p>
            <a:r>
              <a:rPr lang="en-US" dirty="0"/>
              <a:t>!!!This is different from E.164 (Phone numbers)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310A864-95FB-4A3C-B3EB-238F4B4AF6D7}"/>
              </a:ext>
            </a:extLst>
          </p:cNvPr>
          <p:cNvSpPr txBox="1">
            <a:spLocks/>
          </p:cNvSpPr>
          <p:nvPr/>
        </p:nvSpPr>
        <p:spPr>
          <a:xfrm>
            <a:off x="5622098" y="1791048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0- Test Networks</a:t>
            </a:r>
          </a:p>
          <a:p>
            <a:r>
              <a:rPr lang="en-US"/>
              <a:t>2- Europe</a:t>
            </a:r>
          </a:p>
          <a:p>
            <a:r>
              <a:rPr lang="en-US"/>
              <a:t>3- North America</a:t>
            </a:r>
          </a:p>
          <a:p>
            <a:r>
              <a:rPr lang="en-US"/>
              <a:t>4- Asia &amp; Middle East</a:t>
            </a:r>
          </a:p>
          <a:p>
            <a:r>
              <a:rPr lang="en-US"/>
              <a:t>5- Oceania</a:t>
            </a:r>
          </a:p>
          <a:p>
            <a:r>
              <a:rPr lang="en-US"/>
              <a:t>6- Africa</a:t>
            </a:r>
          </a:p>
          <a:p>
            <a:r>
              <a:rPr lang="en-US"/>
              <a:t>7- South &amp; Central America</a:t>
            </a:r>
          </a:p>
          <a:p>
            <a:r>
              <a:rPr lang="en-US"/>
              <a:t>9- Other stuff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1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Stuff: MNC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1A123A-C7F2-4CF4-92AD-DA4AF8136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4773" y="1659287"/>
            <a:ext cx="3758852" cy="4351338"/>
          </a:xfrm>
        </p:spPr>
        <p:txBody>
          <a:bodyPr/>
          <a:lstStyle/>
          <a:p>
            <a:r>
              <a:rPr lang="en-US" dirty="0"/>
              <a:t>Mobile Network Code</a:t>
            </a:r>
          </a:p>
          <a:p>
            <a:r>
              <a:rPr lang="en-US" dirty="0"/>
              <a:t>2 or 3 digits</a:t>
            </a:r>
          </a:p>
          <a:p>
            <a:r>
              <a:rPr lang="en-US" dirty="0"/>
              <a:t>Assigned by national regulator</a:t>
            </a:r>
          </a:p>
          <a:p>
            <a:r>
              <a:rPr lang="en-US" dirty="0"/>
              <a:t>01 -&gt; Test Networks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6E17694-76F5-4FB0-9BD3-662BC401E0F4}"/>
              </a:ext>
            </a:extLst>
          </p:cNvPr>
          <p:cNvSpPr txBox="1">
            <a:spLocks/>
          </p:cNvSpPr>
          <p:nvPr/>
        </p:nvSpPr>
        <p:spPr>
          <a:xfrm>
            <a:off x="4756498" y="1690689"/>
            <a:ext cx="3758852" cy="4351338"/>
          </a:xfrm>
          <a:prstGeom prst="rect">
            <a:avLst/>
          </a:prstGeo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Weirdness:</a:t>
            </a:r>
          </a:p>
          <a:p>
            <a:r>
              <a:rPr lang="en-US" dirty="0"/>
              <a:t>The US uses 3 digit MNC’s</a:t>
            </a:r>
          </a:p>
          <a:p>
            <a:pPr lvl="1"/>
            <a:r>
              <a:rPr lang="en-US" dirty="0"/>
              <a:t>The rest of the world uses 2 digits</a:t>
            </a:r>
          </a:p>
          <a:p>
            <a:pPr lvl="1"/>
            <a:r>
              <a:rPr lang="en-US" dirty="0"/>
              <a:t>Therefore: International US MNC’s end with 0 (roaming)</a:t>
            </a:r>
          </a:p>
          <a:p>
            <a:r>
              <a:rPr lang="en-US" dirty="0"/>
              <a:t>The US has 7 MCC’s</a:t>
            </a:r>
          </a:p>
          <a:p>
            <a:pPr lvl="1"/>
            <a:r>
              <a:rPr lang="en-US" dirty="0"/>
              <a:t>Potential for 7 duplicate MNC’s in the US</a:t>
            </a:r>
          </a:p>
        </p:txBody>
      </p:sp>
    </p:spTree>
    <p:extLst>
      <p:ext uri="{BB962C8B-B14F-4D97-AF65-F5344CB8AC3E}">
        <p14:creationId xmlns:p14="http://schemas.microsoft.com/office/powerpoint/2010/main" val="25913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B16A84-3BC7-42DC-86F4-7F7DDD8B5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604" y="1825625"/>
            <a:ext cx="4009373" cy="4351338"/>
          </a:xfrm>
        </p:spPr>
        <p:txBody>
          <a:bodyPr/>
          <a:lstStyle/>
          <a:p>
            <a:r>
              <a:rPr lang="en-US" dirty="0"/>
              <a:t>United States, 310</a:t>
            </a:r>
          </a:p>
          <a:p>
            <a:pPr lvl="1"/>
            <a:r>
              <a:rPr lang="en-US" dirty="0"/>
              <a:t>150, 170, 560 AT&amp;T + more</a:t>
            </a:r>
          </a:p>
          <a:p>
            <a:pPr lvl="1"/>
            <a:r>
              <a:rPr lang="en-US" dirty="0"/>
              <a:t>026, 260, 580 T-Mobile</a:t>
            </a:r>
          </a:p>
          <a:p>
            <a:endParaRPr lang="en-US" dirty="0"/>
          </a:p>
          <a:p>
            <a:r>
              <a:rPr lang="en-US" dirty="0"/>
              <a:t>Verizon has like 40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30D03E4-C853-4995-B686-30F0921E1E98}"/>
              </a:ext>
            </a:extLst>
          </p:cNvPr>
          <p:cNvSpPr txBox="1">
            <a:spLocks/>
          </p:cNvSpPr>
          <p:nvPr/>
        </p:nvSpPr>
        <p:spPr>
          <a:xfrm>
            <a:off x="4505977" y="1825625"/>
            <a:ext cx="4009373" cy="4351338"/>
          </a:xfrm>
          <a:prstGeom prst="rect">
            <a:avLst/>
          </a:prstGeo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Lookup your network IDs:</a:t>
            </a:r>
          </a:p>
          <a:p>
            <a:pPr lvl="1"/>
            <a:r>
              <a:rPr lang="en-US" dirty="0"/>
              <a:t>mcc-mnc.com </a:t>
            </a:r>
          </a:p>
          <a:p>
            <a:pPr lvl="1"/>
            <a:endParaRPr lang="en-US" dirty="0"/>
          </a:p>
          <a:p>
            <a:r>
              <a:rPr lang="en-US" dirty="0"/>
              <a:t>Some CDMA networks don’t use MCC/MNC’s</a:t>
            </a:r>
          </a:p>
        </p:txBody>
      </p:sp>
    </p:spTree>
    <p:extLst>
      <p:ext uri="{BB962C8B-B14F-4D97-AF65-F5344CB8AC3E}">
        <p14:creationId xmlns:p14="http://schemas.microsoft.com/office/powerpoint/2010/main" val="286653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Location Area Codes</a:t>
            </a:r>
          </a:p>
          <a:p>
            <a:r>
              <a:rPr lang="en-US" dirty="0"/>
              <a:t>16 bits of goodness (0xFFxx are “reserved”)</a:t>
            </a:r>
          </a:p>
          <a:p>
            <a:r>
              <a:rPr lang="en-US" dirty="0"/>
              <a:t>Number to ID the paging area of the BTS</a:t>
            </a:r>
          </a:p>
          <a:p>
            <a:endParaRPr lang="en-US" dirty="0"/>
          </a:p>
          <a:p>
            <a:r>
              <a:rPr lang="en-US" dirty="0"/>
              <a:t>Whenever your MS moves, it updates its LAC</a:t>
            </a:r>
          </a:p>
          <a:p>
            <a:pPr lvl="1"/>
            <a:r>
              <a:rPr lang="en-US" dirty="0"/>
              <a:t>Aka: hands off to another BTS</a:t>
            </a:r>
          </a:p>
        </p:txBody>
      </p:sp>
    </p:spTree>
    <p:extLst>
      <p:ext uri="{BB962C8B-B14F-4D97-AF65-F5344CB8AC3E}">
        <p14:creationId xmlns:p14="http://schemas.microsoft.com/office/powerpoint/2010/main" val="130339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 ID</a:t>
            </a:r>
          </a:p>
          <a:p>
            <a:r>
              <a:rPr lang="en-US" dirty="0"/>
              <a:t>16 more bits of fun!</a:t>
            </a:r>
          </a:p>
          <a:p>
            <a:r>
              <a:rPr lang="en-US" dirty="0"/>
              <a:t>Unique for every BTS in the network</a:t>
            </a:r>
          </a:p>
        </p:txBody>
      </p:sp>
    </p:spTree>
    <p:extLst>
      <p:ext uri="{BB962C8B-B14F-4D97-AF65-F5344CB8AC3E}">
        <p14:creationId xmlns:p14="http://schemas.microsoft.com/office/powerpoint/2010/main" val="318648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fun! BSIC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 Station Identity Code</a:t>
            </a:r>
          </a:p>
          <a:p>
            <a:r>
              <a:rPr lang="en-US" dirty="0"/>
              <a:t>6 bits, broken into two pieces</a:t>
            </a:r>
          </a:p>
          <a:p>
            <a:pPr lvl="1"/>
            <a:r>
              <a:rPr lang="en-US" dirty="0"/>
              <a:t>NCC- Network Color Code</a:t>
            </a:r>
          </a:p>
          <a:p>
            <a:pPr lvl="2"/>
            <a:r>
              <a:rPr lang="en-US" dirty="0"/>
              <a:t>Unique for each network</a:t>
            </a:r>
          </a:p>
          <a:p>
            <a:pPr lvl="2"/>
            <a:r>
              <a:rPr lang="en-US" dirty="0"/>
              <a:t>Values of 0 to 7</a:t>
            </a:r>
          </a:p>
          <a:p>
            <a:pPr lvl="2"/>
            <a:r>
              <a:rPr lang="en-US" dirty="0"/>
              <a:t>Assigned by a regulator of some sort</a:t>
            </a:r>
          </a:p>
          <a:p>
            <a:pPr lvl="1"/>
            <a:r>
              <a:rPr lang="en-US" dirty="0"/>
              <a:t>BCC- Base Station Color Code</a:t>
            </a:r>
          </a:p>
          <a:p>
            <a:pPr lvl="2"/>
            <a:r>
              <a:rPr lang="en-US" dirty="0"/>
              <a:t>Unique to adjacent BTS</a:t>
            </a:r>
          </a:p>
          <a:p>
            <a:pPr lvl="2"/>
            <a:endParaRPr lang="en-US" dirty="0"/>
          </a:p>
          <a:p>
            <a:r>
              <a:rPr lang="en-US" dirty="0"/>
              <a:t>This is really just important for folks using the same ARFCN</a:t>
            </a:r>
          </a:p>
        </p:txBody>
      </p:sp>
    </p:spTree>
    <p:extLst>
      <p:ext uri="{BB962C8B-B14F-4D97-AF65-F5344CB8AC3E}">
        <p14:creationId xmlns:p14="http://schemas.microsoft.com/office/powerpoint/2010/main" val="2781909488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2125</TotalTime>
  <Words>617</Words>
  <Application>Microsoft Office PowerPoint</Application>
  <PresentationFormat>On-screen Show (4:3)</PresentationFormat>
  <Paragraphs>135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PP_C5Modules_CC_License_standard</vt:lpstr>
      <vt:lpstr>Identifying a Network</vt:lpstr>
      <vt:lpstr>Review</vt:lpstr>
      <vt:lpstr>How to pick your network!</vt:lpstr>
      <vt:lpstr>Identity Stuff: MCC</vt:lpstr>
      <vt:lpstr>Identity Stuff: MNC</vt:lpstr>
      <vt:lpstr>Examples</vt:lpstr>
      <vt:lpstr>LAC</vt:lpstr>
      <vt:lpstr>CI</vt:lpstr>
      <vt:lpstr>More fun! BSIC</vt:lpstr>
      <vt:lpstr>Where do we find MCC + MNCs?</vt:lpstr>
      <vt:lpstr>SIM Cards!</vt:lpstr>
      <vt:lpstr>IMSI</vt:lpstr>
      <vt:lpstr>GSM’s Fix</vt:lpstr>
      <vt:lpstr>Other ID’s: IMEI</vt:lpstr>
      <vt:lpstr>Last One: MSISDN </vt:lpstr>
      <vt:lpstr>MSISDN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187</cp:revision>
  <cp:lastPrinted>2016-07-18T16:40:10Z</cp:lastPrinted>
  <dcterms:created xsi:type="dcterms:W3CDTF">2016-07-03T20:12:42Z</dcterms:created>
  <dcterms:modified xsi:type="dcterms:W3CDTF">2017-08-25T17:32:20Z</dcterms:modified>
</cp:coreProperties>
</file>