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3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r>
              <a:rPr lang="en-US" sz="3300" dirty="0"/>
              <a:t>ADSB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6</a:t>
            </a:r>
          </a:p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SDR/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OpenBTS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95A6-74BA-4BFB-A5F2-D8000930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still a lot of ocean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02822-6BD1-4A0F-95A8-3B3491B2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knew direction?</a:t>
            </a:r>
          </a:p>
          <a:p>
            <a:r>
              <a:rPr lang="en-US" dirty="0"/>
              <a:t>Wireless Communications: How can we determine direction or speed?</a:t>
            </a:r>
          </a:p>
          <a:p>
            <a:r>
              <a:rPr lang="en-US" dirty="0"/>
              <a:t>Doppler Effect!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E610-97A9-4DBB-9A12-5496DCE7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determined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E9CFE-2156-494E-819F-67ECF4237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wavelengths increase vs decrease</a:t>
            </a:r>
          </a:p>
          <a:p>
            <a:pPr lvl="1"/>
            <a:r>
              <a:rPr lang="en-US" dirty="0"/>
              <a:t>Direction can be determined!</a:t>
            </a:r>
          </a:p>
          <a:p>
            <a:r>
              <a:rPr lang="en-US" dirty="0"/>
              <a:t>Amount of variation</a:t>
            </a:r>
          </a:p>
          <a:p>
            <a:pPr lvl="1"/>
            <a:r>
              <a:rPr lang="en-US" dirty="0"/>
              <a:t>Speed can be estimated</a:t>
            </a:r>
          </a:p>
          <a:p>
            <a:r>
              <a:rPr lang="en-US" dirty="0"/>
              <a:t>Problem</a:t>
            </a:r>
          </a:p>
          <a:p>
            <a:pPr lvl="1"/>
            <a:r>
              <a:rPr lang="en-US" dirty="0"/>
              <a:t>Still didn’t find plane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2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1ADF-40C8-4694-B908-E14052ED8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ADSB Transmission -&gt;Basics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9FE40-82E3-49C3-B4CC-F3D1D1571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Planes running into each other is problematic</a:t>
            </a:r>
          </a:p>
          <a:p>
            <a:pPr lvl="1"/>
            <a:r>
              <a:rPr lang="en-US" dirty="0"/>
              <a:t>Some might say “terminal” </a:t>
            </a:r>
          </a:p>
          <a:p>
            <a:r>
              <a:rPr lang="en-US" dirty="0"/>
              <a:t>They need to communicate with each other</a:t>
            </a:r>
          </a:p>
          <a:p>
            <a:pPr lvl="1"/>
            <a:r>
              <a:rPr lang="en-US" dirty="0"/>
              <a:t>Relying on a 3</a:t>
            </a:r>
            <a:r>
              <a:rPr lang="en-US" baseline="30000" dirty="0"/>
              <a:t>rd</a:t>
            </a:r>
            <a:r>
              <a:rPr lang="en-US" dirty="0"/>
              <a:t> party is inefficient</a:t>
            </a:r>
          </a:p>
          <a:p>
            <a:pPr lvl="1"/>
            <a:r>
              <a:rPr lang="en-US" dirty="0"/>
              <a:t>Unneeded dependencies</a:t>
            </a:r>
          </a:p>
          <a:p>
            <a:r>
              <a:rPr lang="en-US" dirty="0"/>
              <a:t>Signal is sent in the clear</a:t>
            </a:r>
          </a:p>
          <a:p>
            <a:pPr lvl="1"/>
            <a:r>
              <a:rPr lang="en-US" dirty="0"/>
              <a:t>Makes working with transmissions easier</a:t>
            </a:r>
          </a:p>
          <a:p>
            <a:pPr lvl="1"/>
            <a:r>
              <a:rPr lang="en-US" dirty="0"/>
              <a:t>But they’re in the clear</a:t>
            </a:r>
          </a:p>
          <a:p>
            <a:pPr lvl="1"/>
            <a:r>
              <a:rPr lang="en-US" dirty="0"/>
              <a:t>More on this later</a:t>
            </a:r>
          </a:p>
        </p:txBody>
      </p:sp>
    </p:spTree>
    <p:extLst>
      <p:ext uri="{BB962C8B-B14F-4D97-AF65-F5344CB8AC3E}">
        <p14:creationId xmlns:p14="http://schemas.microsoft.com/office/powerpoint/2010/main" val="209660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173D3-B78D-41B9-8212-75029E51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 of electronics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E39C-C210-4377-8572-D36DF290A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It’ll be a generational thing</a:t>
            </a:r>
          </a:p>
          <a:p>
            <a:pPr lvl="1"/>
            <a:r>
              <a:rPr lang="en-US" dirty="0"/>
              <a:t>But you all may have experienced it</a:t>
            </a:r>
          </a:p>
          <a:p>
            <a:r>
              <a:rPr lang="en-US" dirty="0"/>
              <a:t>Electronics + plane = DOOM</a:t>
            </a:r>
          </a:p>
          <a:p>
            <a:r>
              <a:rPr lang="en-US" dirty="0"/>
              <a:t>Somewhat well founded</a:t>
            </a:r>
          </a:p>
          <a:p>
            <a:pPr lvl="1"/>
            <a:r>
              <a:rPr lang="en-US" dirty="0"/>
              <a:t>Not by evidence though</a:t>
            </a:r>
          </a:p>
          <a:p>
            <a:r>
              <a:rPr lang="en-US" dirty="0"/>
              <a:t>Electronics put of EMI</a:t>
            </a:r>
          </a:p>
          <a:p>
            <a:r>
              <a:rPr lang="en-US" dirty="0"/>
              <a:t>Does it truly interfere?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3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D263-3EEC-4C70-A517-A6B026FF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Dependent Surveillance Broadcast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5736C-1887-4370-AB99-B61594D79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it exists:</a:t>
            </a:r>
          </a:p>
          <a:p>
            <a:pPr lvl="1"/>
            <a:r>
              <a:rPr lang="en-US" dirty="0"/>
              <a:t>Mandatory is most of Australia</a:t>
            </a:r>
          </a:p>
          <a:p>
            <a:pPr lvl="1"/>
            <a:r>
              <a:rPr lang="en-US" dirty="0"/>
              <a:t>US Requires it in certain aircraft by 2020 </a:t>
            </a:r>
          </a:p>
          <a:p>
            <a:pPr lvl="2"/>
            <a:r>
              <a:rPr lang="en-US" dirty="0"/>
              <a:t>Most commercial aircraft use it now</a:t>
            </a:r>
          </a:p>
          <a:p>
            <a:pPr lvl="1"/>
            <a:r>
              <a:rPr lang="en-US" dirty="0"/>
              <a:t>Mandatory in Europe for most commercial in 2017</a:t>
            </a:r>
          </a:p>
          <a:p>
            <a:pPr lvl="1"/>
            <a:r>
              <a:rPr lang="en-US" dirty="0"/>
              <a:t>Canada: pretty much all-in already</a:t>
            </a:r>
          </a:p>
          <a:p>
            <a:pPr lvl="2"/>
            <a:r>
              <a:rPr lang="en-US" dirty="0"/>
              <a:t>Why is that?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5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B6933-F051-45B7-970B-19126BBEA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CE214-383A-4281-AD0B-3C3D6834E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Broadcast every second</a:t>
            </a:r>
          </a:p>
          <a:p>
            <a:pPr lvl="1"/>
            <a:r>
              <a:rPr lang="en-US" dirty="0"/>
              <a:t>Position, Altitude, Velocity, identification</a:t>
            </a:r>
          </a:p>
          <a:p>
            <a:r>
              <a:rPr lang="en-US" dirty="0"/>
              <a:t>Two styles: ADS-B Out and ADS-B In &lt;- they do the obvious</a:t>
            </a:r>
          </a:p>
          <a:p>
            <a:r>
              <a:rPr lang="en-US" dirty="0"/>
              <a:t>Frequencies</a:t>
            </a:r>
          </a:p>
          <a:p>
            <a:pPr lvl="1"/>
            <a:r>
              <a:rPr lang="en-US" dirty="0"/>
              <a:t>1090 MHz -&gt; Aircraft that can operate above 18,000 feet</a:t>
            </a:r>
          </a:p>
          <a:p>
            <a:pPr lvl="1"/>
            <a:r>
              <a:rPr lang="en-US" dirty="0"/>
              <a:t>978 MHz  -&gt; aircraft below 18,000 feet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2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7707-1844-49D7-BB05-B15F67E5D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0BF28-B94C-4DDD-851D-BD6816EFB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Unauthenticated, good and bad!</a:t>
            </a:r>
          </a:p>
          <a:p>
            <a:pPr lvl="1"/>
            <a:r>
              <a:rPr lang="en-US" dirty="0"/>
              <a:t>Anyone can receive</a:t>
            </a:r>
          </a:p>
          <a:p>
            <a:pPr lvl="1"/>
            <a:r>
              <a:rPr lang="en-US" dirty="0"/>
              <a:t>Anyone with a capable radio can transmit</a:t>
            </a:r>
          </a:p>
          <a:p>
            <a:r>
              <a:rPr lang="en-US" dirty="0"/>
              <a:t>Mystery plans popping up out of nowhere?</a:t>
            </a:r>
          </a:p>
          <a:p>
            <a:r>
              <a:rPr lang="en-US" dirty="0"/>
              <a:t>Costs -&gt; </a:t>
            </a:r>
            <a:r>
              <a:rPr lang="en-US" dirty="0" err="1"/>
              <a:t>gotta</a:t>
            </a:r>
            <a:r>
              <a:rPr lang="en-US" dirty="0"/>
              <a:t> put these in planes!</a:t>
            </a:r>
          </a:p>
          <a:p>
            <a:pPr lvl="1"/>
            <a:r>
              <a:rPr lang="en-US" dirty="0"/>
              <a:t>Surprisingly cheap -&gt; around $10K for ADSB-Out only</a:t>
            </a:r>
          </a:p>
          <a:p>
            <a:pPr lvl="1"/>
            <a:r>
              <a:rPr lang="en-US" dirty="0"/>
              <a:t>ADSB-In / ADSB-Out -&gt; 10-30K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3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870B4-A626-4645-9F1E-DACC66A8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Totally Different Aircraft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34F7A-7E5C-4179-BE58-8DD4AA66A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Malaysia Airlines Flight 370</a:t>
            </a:r>
          </a:p>
          <a:p>
            <a:pPr lvl="1"/>
            <a:r>
              <a:rPr lang="en-US" dirty="0"/>
              <a:t>Disappeared in the Indian Ocean</a:t>
            </a:r>
          </a:p>
          <a:p>
            <a:pPr lvl="1"/>
            <a:r>
              <a:rPr lang="en-US" dirty="0"/>
              <a:t>ADSB-Out transmissions turned off</a:t>
            </a:r>
          </a:p>
          <a:p>
            <a:pPr lvl="1"/>
            <a:r>
              <a:rPr lang="en-US" dirty="0"/>
              <a:t>Too far for radar</a:t>
            </a:r>
          </a:p>
          <a:p>
            <a:r>
              <a:rPr lang="en-US" dirty="0"/>
              <a:t>Remember when we talked about Inmarsat? </a:t>
            </a:r>
          </a:p>
          <a:p>
            <a:pPr lvl="1"/>
            <a:r>
              <a:rPr lang="en-US" dirty="0"/>
              <a:t>Satellite communications with the aircraft</a:t>
            </a:r>
          </a:p>
          <a:p>
            <a:pPr lvl="1"/>
            <a:r>
              <a:rPr lang="en-US" dirty="0"/>
              <a:t>Uploading some sort of data</a:t>
            </a:r>
          </a:p>
          <a:p>
            <a:pPr lvl="2"/>
            <a:r>
              <a:rPr lang="en-US" dirty="0"/>
              <a:t>Internet, phone calls, whatever, doesn’t matter </a:t>
            </a:r>
          </a:p>
          <a:p>
            <a:pPr lvl="1"/>
            <a:r>
              <a:rPr lang="en-US" dirty="0"/>
              <a:t>Key thing: communications continued to happen</a:t>
            </a:r>
          </a:p>
          <a:p>
            <a:r>
              <a:rPr lang="en-US" dirty="0"/>
              <a:t>Problem with MH370: where did it go???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7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AA2C-C3BB-4E28-ADDA-F2BFF70A6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090AD-B3C3-478D-BD15-A58D9B233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we know:</a:t>
            </a:r>
          </a:p>
          <a:p>
            <a:pPr lvl="1"/>
            <a:r>
              <a:rPr lang="en-US" dirty="0"/>
              <a:t>Fuel on the plane</a:t>
            </a:r>
          </a:p>
          <a:p>
            <a:pPr lvl="1"/>
            <a:r>
              <a:rPr lang="en-US" dirty="0"/>
              <a:t>Were we last saw the plane for sure</a:t>
            </a:r>
          </a:p>
          <a:p>
            <a:pPr lvl="1"/>
            <a:r>
              <a:rPr lang="en-US" dirty="0"/>
              <a:t>Satellite talked with plane</a:t>
            </a:r>
          </a:p>
          <a:p>
            <a:pPr lvl="2"/>
            <a:r>
              <a:rPr lang="en-US" dirty="0"/>
              <a:t>Only had certain range</a:t>
            </a:r>
          </a:p>
          <a:p>
            <a:r>
              <a:rPr lang="en-US" dirty="0"/>
              <a:t>Planes have long range</a:t>
            </a:r>
          </a:p>
          <a:p>
            <a:r>
              <a:rPr lang="en-US" dirty="0"/>
              <a:t>So do satellites</a:t>
            </a:r>
          </a:p>
          <a:p>
            <a:r>
              <a:rPr lang="en-US" dirty="0"/>
              <a:t>Limit to that area</a:t>
            </a:r>
          </a:p>
          <a:p>
            <a:pPr lvl="1"/>
            <a:r>
              <a:rPr lang="en-US" dirty="0"/>
              <a:t>Lots of ocean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7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2126-669C-4FBE-89C6-0D6D82C6D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steps-&gt; plot a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8C334-2820-46CC-B1E1-9A1251662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timestamps of satellite</a:t>
            </a:r>
            <a:br>
              <a:rPr lang="en-US" dirty="0"/>
            </a:br>
            <a:r>
              <a:rPr lang="en-US" dirty="0"/>
              <a:t> communications </a:t>
            </a:r>
          </a:p>
          <a:p>
            <a:r>
              <a:rPr lang="en-US" dirty="0"/>
              <a:t>Timestamps</a:t>
            </a:r>
          </a:p>
          <a:p>
            <a:pPr marL="457200" lvl="1" indent="0">
              <a:buNone/>
            </a:pPr>
            <a:r>
              <a:rPr lang="en-US" dirty="0"/>
              <a:t>Plus</a:t>
            </a:r>
          </a:p>
          <a:p>
            <a:r>
              <a:rPr lang="en-US" dirty="0"/>
              <a:t>Aircraft Range</a:t>
            </a:r>
          </a:p>
          <a:p>
            <a:pPr marL="457200" lvl="1" indent="0">
              <a:buNone/>
            </a:pPr>
            <a:r>
              <a:rPr lang="en-US" dirty="0"/>
              <a:t>Plus</a:t>
            </a:r>
          </a:p>
          <a:p>
            <a:r>
              <a:rPr lang="en-US" dirty="0"/>
              <a:t>Satellite Range</a:t>
            </a:r>
          </a:p>
          <a:p>
            <a:pPr marL="457200" lvl="1" indent="0">
              <a:buNone/>
            </a:pPr>
            <a:r>
              <a:rPr lang="en-US" dirty="0"/>
              <a:t>Equals</a:t>
            </a:r>
          </a:p>
          <a:p>
            <a:r>
              <a:rPr lang="en-US" dirty="0"/>
              <a:t>Rings!</a:t>
            </a:r>
          </a:p>
        </p:txBody>
      </p:sp>
    </p:spTree>
    <p:extLst>
      <p:ext uri="{BB962C8B-B14F-4D97-AF65-F5344CB8AC3E}">
        <p14:creationId xmlns:p14="http://schemas.microsoft.com/office/powerpoint/2010/main" val="2104802446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2131</TotalTime>
  <Words>398</Words>
  <Application>Microsoft Office PowerPoint</Application>
  <PresentationFormat>On-screen Show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PP_C5Modules_CC_License_standard</vt:lpstr>
      <vt:lpstr> ADSB</vt:lpstr>
      <vt:lpstr>ADSB Transmission -&gt;Basics</vt:lpstr>
      <vt:lpstr>Fear of electronics</vt:lpstr>
      <vt:lpstr>Automatic Dependent Surveillance Broadcast</vt:lpstr>
      <vt:lpstr>Tech Specs</vt:lpstr>
      <vt:lpstr>Problems</vt:lpstr>
      <vt:lpstr>Totally Different Aircraft Stuff</vt:lpstr>
      <vt:lpstr>Direction is important</vt:lpstr>
      <vt:lpstr>Next steps-&gt; plot a course</vt:lpstr>
      <vt:lpstr>That’s still a lot of ocean</vt:lpstr>
      <vt:lpstr>What can be determined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190</cp:revision>
  <cp:lastPrinted>2016-07-18T16:40:10Z</cp:lastPrinted>
  <dcterms:created xsi:type="dcterms:W3CDTF">2016-07-03T20:12:42Z</dcterms:created>
  <dcterms:modified xsi:type="dcterms:W3CDTF">2017-08-25T17:43:50Z</dcterms:modified>
</cp:coreProperties>
</file>