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9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3" autoAdjust="0"/>
    <p:restoredTop sz="81868" autoAdjust="0"/>
  </p:normalViewPr>
  <p:slideViewPr>
    <p:cSldViewPr snapToGrid="0" snapToObjects="1">
      <p:cViewPr varScale="1">
        <p:scale>
          <a:sx n="56" d="100"/>
          <a:sy n="56" d="100"/>
        </p:scale>
        <p:origin x="15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F34958D-5910-2B4E-8346-D45CE8D303AB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7B6843-3AD9-D947-BFC2-4A81687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2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27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95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58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2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76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24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91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3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7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7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52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1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42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29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6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76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0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49552" y="3401981"/>
            <a:ext cx="5372100" cy="2059641"/>
            <a:chOff x="914400" y="3657600"/>
            <a:chExt cx="7162800" cy="2059641"/>
          </a:xfrm>
        </p:grpSpPr>
        <p:sp>
          <p:nvSpPr>
            <p:cNvPr id="11" name="Rectangle 10"/>
            <p:cNvSpPr/>
            <p:nvPr/>
          </p:nvSpPr>
          <p:spPr>
            <a:xfrm>
              <a:off x="914400" y="3657600"/>
              <a:ext cx="7162800" cy="12954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4400" y="5069541"/>
              <a:ext cx="7162800" cy="6477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" y="3657600"/>
              <a:ext cx="228600" cy="12954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4400" y="5069541"/>
              <a:ext cx="228600" cy="6477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629775" y="3616586"/>
            <a:ext cx="4611655" cy="8035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3000" b="1" kern="1200" baseline="0" dirty="0" smtClean="0">
                <a:solidFill>
                  <a:srgbClr val="2955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Module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29775" y="4998325"/>
            <a:ext cx="4220429" cy="2788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  <a:lvl3pPr marL="685800" indent="0">
              <a:buNone/>
              <a:defRPr/>
            </a:lvl3pPr>
            <a:lvl5pPr marL="1371600" indent="0" algn="l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2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5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7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4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0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8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7" y="187779"/>
            <a:ext cx="5550681" cy="66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09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creativecommons.org/licenses/by/4.0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 title="Page Number"/>
          <p:cNvSpPr>
            <a:spLocks noGrp="1"/>
          </p:cNvSpPr>
          <p:nvPr>
            <p:ph type="sldNum" sz="quarter" idx="4"/>
          </p:nvPr>
        </p:nvSpPr>
        <p:spPr>
          <a:xfrm>
            <a:off x="8019661" y="6329898"/>
            <a:ext cx="495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FE3C-7E70-4420-AA12-392E0D4EE9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457200"/>
            <a:ext cx="5685995" cy="1101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482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</a:t>
            </a:r>
          </a:p>
          <a:p>
            <a:pPr lvl="0"/>
            <a:r>
              <a:rPr lang="en-US" dirty="0"/>
              <a:t>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err="1"/>
              <a:t>levelThird</a:t>
            </a:r>
            <a:r>
              <a:rPr lang="en-US" dirty="0"/>
              <a:t>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1025" name="Picture 2" descr="reative Commons License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5" y="6401628"/>
            <a:ext cx="8382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976765" y="6415091"/>
            <a:ext cx="5700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This document is licensed with a 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2"/>
              </a:rPr>
              <a:t>Creative Commons Attribution 4.0 International License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©2017 </a:t>
            </a:r>
          </a:p>
        </p:txBody>
      </p:sp>
    </p:spTree>
    <p:extLst>
      <p:ext uri="{BB962C8B-B14F-4D97-AF65-F5344CB8AC3E}">
        <p14:creationId xmlns:p14="http://schemas.microsoft.com/office/powerpoint/2010/main" val="282788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WiFi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Unit: 5</a:t>
            </a:r>
          </a:p>
          <a:p>
            <a:pPr algn="l"/>
            <a:r>
              <a:rPr lang="en-US" sz="2000" b="1">
                <a:solidFill>
                  <a:schemeClr val="accent5">
                    <a:lumMod val="75000"/>
                  </a:schemeClr>
                </a:solidFill>
              </a:rPr>
              <a:t>Wireless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4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wireless 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Wireshark</a:t>
            </a:r>
          </a:p>
          <a:p>
            <a:r>
              <a:rPr lang="en-US" dirty="0"/>
              <a:t>Applications&gt;Internet&gt;Wireshark</a:t>
            </a:r>
          </a:p>
          <a:p>
            <a:r>
              <a:rPr lang="en-US" dirty="0"/>
              <a:t>Select wlan0, click Start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B7001-D3EB-4406-B13D-6B3F5B77E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763" y="3029295"/>
            <a:ext cx="5576473" cy="328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41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And…. Nothing Happens…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2C2F-E0D8-4D51-AB3F-2C31EDB16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57" y="2016690"/>
            <a:ext cx="8193886" cy="38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56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to a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Manager &gt;</a:t>
            </a:r>
          </a:p>
          <a:p>
            <a:pPr lvl="1"/>
            <a:r>
              <a:rPr lang="en-US" dirty="0"/>
              <a:t>Select your network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FC6192E-19FD-4448-BC3C-2AF7939EC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374" y="1525312"/>
            <a:ext cx="4456562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16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airmon</a:t>
            </a:r>
            <a:r>
              <a:rPr lang="en-US" dirty="0"/>
              <a:t>-ng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Enables monitoring of wireless interfaces</a:t>
            </a:r>
          </a:p>
          <a:p>
            <a:r>
              <a:rPr lang="en-US" dirty="0"/>
              <a:t>Forces your adapter into “monitor” mode</a:t>
            </a:r>
          </a:p>
          <a:p>
            <a:pPr lvl="1"/>
            <a:r>
              <a:rPr lang="en-US" dirty="0"/>
              <a:t>Basically: creeper mode</a:t>
            </a:r>
          </a:p>
        </p:txBody>
      </p:sp>
    </p:spTree>
    <p:extLst>
      <p:ext uri="{BB962C8B-B14F-4D97-AF65-F5344CB8AC3E}">
        <p14:creationId xmlns:p14="http://schemas.microsoft.com/office/powerpoint/2010/main" val="3477321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airmon</a:t>
            </a:r>
            <a:r>
              <a:rPr lang="en-US" dirty="0"/>
              <a:t>-ng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airmon</a:t>
            </a:r>
            <a:r>
              <a:rPr lang="en-US" dirty="0"/>
              <a:t>-ng   &lt;- will list adapters</a:t>
            </a:r>
          </a:p>
          <a:p>
            <a:pPr lvl="1"/>
            <a:r>
              <a:rPr lang="en-US" dirty="0"/>
              <a:t>Also tells you if </a:t>
            </a:r>
            <a:r>
              <a:rPr lang="en-US" dirty="0" err="1"/>
              <a:t>NetMon</a:t>
            </a:r>
            <a:r>
              <a:rPr lang="en-US" dirty="0"/>
              <a:t> is supported</a:t>
            </a:r>
          </a:p>
          <a:p>
            <a:r>
              <a:rPr lang="en-US" dirty="0" err="1"/>
              <a:t>airmon</a:t>
            </a:r>
            <a:r>
              <a:rPr lang="en-US" dirty="0"/>
              <a:t>-ng start </a:t>
            </a:r>
            <a:r>
              <a:rPr lang="en-US" dirty="0" err="1"/>
              <a:t>wlan</a:t>
            </a:r>
            <a:r>
              <a:rPr lang="en-US" dirty="0"/>
              <a:t>#</a:t>
            </a:r>
          </a:p>
          <a:p>
            <a:pPr lvl="1"/>
            <a:r>
              <a:rPr lang="en-US" dirty="0"/>
              <a:t>Puts specified adapter into monitor mode</a:t>
            </a:r>
          </a:p>
          <a:p>
            <a:pPr lvl="1"/>
            <a:r>
              <a:rPr lang="en-US" dirty="0"/>
              <a:t>Creates new ‘interface’ in interface list</a:t>
            </a:r>
          </a:p>
          <a:p>
            <a:r>
              <a:rPr lang="en-US" dirty="0" err="1"/>
              <a:t>airmon</a:t>
            </a:r>
            <a:r>
              <a:rPr lang="en-US" dirty="0"/>
              <a:t>-ng check kill</a:t>
            </a:r>
          </a:p>
          <a:p>
            <a:pPr lvl="1"/>
            <a:r>
              <a:rPr lang="en-US" dirty="0"/>
              <a:t>Kill off all PID’s that are associated with the adapter</a:t>
            </a:r>
          </a:p>
        </p:txBody>
      </p:sp>
    </p:spTree>
    <p:extLst>
      <p:ext uri="{BB962C8B-B14F-4D97-AF65-F5344CB8AC3E}">
        <p14:creationId xmlns:p14="http://schemas.microsoft.com/office/powerpoint/2010/main" val="2663801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Stuff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Channel can be important</a:t>
            </a:r>
          </a:p>
          <a:p>
            <a:r>
              <a:rPr lang="en-US" dirty="0"/>
              <a:t>Adapter can only listen to 1 channel at a time</a:t>
            </a:r>
          </a:p>
          <a:p>
            <a:r>
              <a:rPr lang="en-US" dirty="0"/>
              <a:t>Getting stuck on a channel can be a problem</a:t>
            </a:r>
          </a:p>
          <a:p>
            <a:r>
              <a:rPr lang="en-US" dirty="0"/>
              <a:t>Moving channel to channel can be a problem</a:t>
            </a:r>
          </a:p>
          <a:p>
            <a:endParaRPr lang="en-US" dirty="0"/>
          </a:p>
          <a:p>
            <a:r>
              <a:rPr lang="en-US" dirty="0"/>
              <a:t>*It’s not supposed to be a problem</a:t>
            </a:r>
          </a:p>
        </p:txBody>
      </p:sp>
    </p:spTree>
    <p:extLst>
      <p:ext uri="{BB962C8B-B14F-4D97-AF65-F5344CB8AC3E}">
        <p14:creationId xmlns:p14="http://schemas.microsoft.com/office/powerpoint/2010/main" val="3852746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wireless 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Wireshark</a:t>
            </a:r>
          </a:p>
          <a:p>
            <a:r>
              <a:rPr lang="en-US" dirty="0"/>
              <a:t>Applications&gt;Internet&gt;Wireshark</a:t>
            </a:r>
          </a:p>
          <a:p>
            <a:r>
              <a:rPr lang="en-US" dirty="0"/>
              <a:t>Select mon0, click Start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55CD8E-1BF6-490B-9712-23F65857B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238" y="3043347"/>
            <a:ext cx="5401524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75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Routers/APs spill all of their details...</a:t>
            </a:r>
          </a:p>
          <a:p>
            <a:pPr lvl="1"/>
            <a:r>
              <a:rPr lang="en-US" dirty="0"/>
              <a:t>Broadcast TONS of info that we LOVE to have!</a:t>
            </a:r>
          </a:p>
          <a:p>
            <a:pPr lvl="1"/>
            <a:r>
              <a:rPr lang="en-US" dirty="0"/>
              <a:t>BSSID: Basic service set identification</a:t>
            </a:r>
          </a:p>
          <a:p>
            <a:pPr lvl="2"/>
            <a:r>
              <a:rPr lang="en-US" dirty="0"/>
              <a:t>Contains: SSID and MAC Address</a:t>
            </a:r>
          </a:p>
          <a:p>
            <a:pPr lvl="3"/>
            <a:r>
              <a:rPr lang="en-US" dirty="0"/>
              <a:t>SSID: Service Set Identifier </a:t>
            </a:r>
          </a:p>
          <a:p>
            <a:pPr lvl="3"/>
            <a:r>
              <a:rPr lang="en-US" dirty="0"/>
              <a:t>MAC: Your hardware address</a:t>
            </a:r>
          </a:p>
          <a:p>
            <a:pPr lvl="1"/>
            <a:r>
              <a:rPr lang="en-US" dirty="0"/>
              <a:t>What if we hide this info??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1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802.11</a:t>
            </a:r>
          </a:p>
          <a:p>
            <a:pPr lvl="1"/>
            <a:r>
              <a:rPr lang="en-US" dirty="0"/>
              <a:t>Section of IEEE standards document</a:t>
            </a:r>
          </a:p>
          <a:p>
            <a:pPr lvl="1"/>
            <a:r>
              <a:rPr lang="en-US" dirty="0"/>
              <a:t>Uses ISM bands (industrial scientific medical)</a:t>
            </a:r>
          </a:p>
          <a:p>
            <a:pPr lvl="1"/>
            <a:r>
              <a:rPr lang="en-US" dirty="0"/>
              <a:t>Common: B, A, G, N, AC</a:t>
            </a:r>
          </a:p>
          <a:p>
            <a:r>
              <a:rPr lang="en-US" dirty="0"/>
              <a:t>Adaptive Rate Selection</a:t>
            </a:r>
          </a:p>
          <a:p>
            <a:pPr lvl="1"/>
            <a:r>
              <a:rPr lang="en-US" dirty="0"/>
              <a:t>What does it do?</a:t>
            </a:r>
          </a:p>
          <a:p>
            <a:pPr lvl="1"/>
            <a:r>
              <a:rPr lang="en-US" dirty="0"/>
              <a:t>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8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ABC’s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A, B, and G</a:t>
            </a:r>
          </a:p>
          <a:p>
            <a:pPr lvl="1"/>
            <a:r>
              <a:rPr lang="en-US" dirty="0"/>
              <a:t>Very closely related</a:t>
            </a:r>
          </a:p>
          <a:p>
            <a:pPr lvl="1"/>
            <a:r>
              <a:rPr lang="en-US" dirty="0"/>
              <a:t>B -&gt; baseline technology</a:t>
            </a:r>
          </a:p>
          <a:p>
            <a:pPr lvl="1"/>
            <a:r>
              <a:rPr lang="en-US" dirty="0"/>
              <a:t>A -&gt; frequency + new tech</a:t>
            </a:r>
          </a:p>
          <a:p>
            <a:pPr lvl="1"/>
            <a:r>
              <a:rPr lang="en-US" dirty="0"/>
              <a:t>G -&gt; hybrid</a:t>
            </a:r>
          </a:p>
          <a:p>
            <a:r>
              <a:rPr lang="en-US" dirty="0"/>
              <a:t>N, AC</a:t>
            </a:r>
          </a:p>
          <a:p>
            <a:pPr lvl="1"/>
            <a:r>
              <a:rPr lang="en-US" dirty="0"/>
              <a:t>New age tech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5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Diagram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5CD5D8-2BF4-466E-B2EC-8E9FBBF7F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7696"/>
            <a:ext cx="9144000" cy="410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7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9-100 </a:t>
            </a:r>
            <a:r>
              <a:rPr lang="en-US" dirty="0" err="1"/>
              <a:t>Khz</a:t>
            </a:r>
            <a:r>
              <a:rPr lang="en-US" dirty="0"/>
              <a:t>- Aircraft, ship navigation</a:t>
            </a:r>
          </a:p>
          <a:p>
            <a:r>
              <a:rPr lang="en-US" dirty="0"/>
              <a:t>100Khz-1Mhz: AM Radio</a:t>
            </a:r>
          </a:p>
          <a:p>
            <a:r>
              <a:rPr lang="en-US" dirty="0"/>
              <a:t>Around 10 </a:t>
            </a:r>
            <a:r>
              <a:rPr lang="en-US" dirty="0" err="1"/>
              <a:t>Mhz</a:t>
            </a:r>
            <a:r>
              <a:rPr lang="en-US" dirty="0"/>
              <a:t>: Shortwave Radio</a:t>
            </a:r>
          </a:p>
          <a:p>
            <a:r>
              <a:rPr lang="en-US" dirty="0"/>
              <a:t>Around 100 </a:t>
            </a:r>
            <a:r>
              <a:rPr lang="en-US" dirty="0" err="1"/>
              <a:t>Mhz</a:t>
            </a:r>
            <a:r>
              <a:rPr lang="en-US" dirty="0"/>
              <a:t>: FM Radio</a:t>
            </a:r>
          </a:p>
          <a:p>
            <a:r>
              <a:rPr lang="en-US" dirty="0"/>
              <a:t>Between FM and 1Ghz: TV</a:t>
            </a:r>
          </a:p>
          <a:p>
            <a:r>
              <a:rPr lang="en-US" dirty="0"/>
              <a:t>1Ghz: Cell Phones</a:t>
            </a:r>
          </a:p>
          <a:p>
            <a:r>
              <a:rPr lang="en-US" dirty="0"/>
              <a:t>10 </a:t>
            </a:r>
            <a:r>
              <a:rPr lang="en-US" dirty="0" err="1"/>
              <a:t>Ghz</a:t>
            </a:r>
            <a:r>
              <a:rPr lang="en-US" dirty="0"/>
              <a:t> + </a:t>
            </a:r>
            <a:r>
              <a:rPr lang="en-US" dirty="0" err="1"/>
              <a:t>WiMax</a:t>
            </a:r>
            <a:r>
              <a:rPr lang="en-US" dirty="0"/>
              <a:t> and Satellite</a:t>
            </a:r>
          </a:p>
        </p:txBody>
      </p:sp>
    </p:spTree>
    <p:extLst>
      <p:ext uri="{BB962C8B-B14F-4D97-AF65-F5344CB8AC3E}">
        <p14:creationId xmlns:p14="http://schemas.microsoft.com/office/powerpoint/2010/main" val="406673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Hardware makes a difference</a:t>
            </a:r>
          </a:p>
          <a:p>
            <a:r>
              <a:rPr lang="en-US" dirty="0"/>
              <a:t>Chipset</a:t>
            </a:r>
          </a:p>
          <a:p>
            <a:r>
              <a:rPr lang="en-US" dirty="0"/>
              <a:t>Vendor</a:t>
            </a:r>
          </a:p>
          <a:p>
            <a:r>
              <a:rPr lang="en-US" dirty="0"/>
              <a:t>Antenna</a:t>
            </a:r>
          </a:p>
        </p:txBody>
      </p:sp>
    </p:spTree>
    <p:extLst>
      <p:ext uri="{BB962C8B-B14F-4D97-AF65-F5344CB8AC3E}">
        <p14:creationId xmlns:p14="http://schemas.microsoft.com/office/powerpoint/2010/main" val="122893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Tons of options</a:t>
            </a:r>
          </a:p>
          <a:p>
            <a:pPr lvl="1"/>
            <a:r>
              <a:rPr lang="en-US" dirty="0"/>
              <a:t>Generally -&gt; strength vs power use</a:t>
            </a:r>
          </a:p>
          <a:p>
            <a:r>
              <a:rPr lang="en-US" dirty="0"/>
              <a:t>Most physical network adapters</a:t>
            </a:r>
          </a:p>
          <a:p>
            <a:pPr lvl="1"/>
            <a:r>
              <a:rPr lang="en-US" dirty="0"/>
              <a:t>Realtek and Intel</a:t>
            </a:r>
          </a:p>
          <a:p>
            <a:r>
              <a:rPr lang="en-US" dirty="0"/>
              <a:t>Intel makes a lot of chips  &lt;- this makes sense</a:t>
            </a:r>
          </a:p>
          <a:p>
            <a:r>
              <a:rPr lang="en-US" dirty="0" err="1"/>
              <a:t>Ralink</a:t>
            </a:r>
            <a:r>
              <a:rPr lang="en-US" dirty="0"/>
              <a:t> makes them too</a:t>
            </a:r>
          </a:p>
          <a:p>
            <a:r>
              <a:rPr lang="en-US" dirty="0"/>
              <a:t>Power/signal/other factors</a:t>
            </a:r>
          </a:p>
          <a:p>
            <a:pPr lvl="1"/>
            <a:r>
              <a:rPr lang="en-US" dirty="0"/>
              <a:t>Features!</a:t>
            </a:r>
          </a:p>
        </p:txBody>
      </p:sp>
    </p:spTree>
    <p:extLst>
      <p:ext uri="{BB962C8B-B14F-4D97-AF65-F5344CB8AC3E}">
        <p14:creationId xmlns:p14="http://schemas.microsoft.com/office/powerpoint/2010/main" val="324597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Adapter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Requires hardware and OS support</a:t>
            </a:r>
          </a:p>
          <a:p>
            <a:r>
              <a:rPr lang="en-US" dirty="0"/>
              <a:t>Various potential modes</a:t>
            </a:r>
          </a:p>
          <a:p>
            <a:pPr lvl="1"/>
            <a:r>
              <a:rPr lang="en-US" dirty="0"/>
              <a:t>Access Point (</a:t>
            </a:r>
            <a:r>
              <a:rPr lang="en-US" dirty="0" err="1"/>
              <a:t>ExtAP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Station (</a:t>
            </a:r>
            <a:r>
              <a:rPr lang="en-US" dirty="0" err="1"/>
              <a:t>ExtSTA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Network Monitor (</a:t>
            </a:r>
            <a:r>
              <a:rPr lang="en-US" dirty="0" err="1"/>
              <a:t>NetMon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Ad Hoc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58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Alfa AWUS051NH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Chipset supports monitor mode</a:t>
            </a:r>
          </a:p>
          <a:p>
            <a:pPr lvl="1"/>
            <a:r>
              <a:rPr lang="en-US" dirty="0"/>
              <a:t>This is helpful</a:t>
            </a:r>
            <a:r>
              <a:rPr lang="is-IS" dirty="0"/>
              <a:t>…</a:t>
            </a:r>
          </a:p>
          <a:p>
            <a:pPr marL="914400" lvl="2" indent="0">
              <a:buNone/>
            </a:pPr>
            <a:r>
              <a:rPr lang="is-IS" dirty="0"/>
              <a:t>    ...for sketchy  stuff</a:t>
            </a:r>
            <a:endParaRPr lang="en-US" dirty="0"/>
          </a:p>
          <a:p>
            <a:r>
              <a:rPr lang="en-US" dirty="0"/>
              <a:t>Kali already has drivers</a:t>
            </a:r>
          </a:p>
          <a:p>
            <a:r>
              <a:rPr lang="en-US" dirty="0"/>
              <a:t>Please don’t use 64 bit Kali</a:t>
            </a:r>
            <a:r>
              <a:rPr lang="is-IS" dirty="0"/>
              <a:t>…</a:t>
            </a:r>
            <a:r>
              <a:rPr lang="en-US" dirty="0"/>
              <a:t>		</a:t>
            </a:r>
            <a:endParaRPr lang="is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58296-D6A5-4A7D-A82B-D589A7956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121" y="263047"/>
            <a:ext cx="3423229" cy="618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34132"/>
      </p:ext>
    </p:extLst>
  </p:cSld>
  <p:clrMapOvr>
    <a:masterClrMapping/>
  </p:clrMapOvr>
</p:sld>
</file>

<file path=ppt/theme/theme1.xml><?xml version="1.0" encoding="utf-8"?>
<a:theme xmlns:a="http://schemas.openxmlformats.org/drawingml/2006/main" name="PP_C5Modules_CC_Licens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C5Modules_CC_License_standard" id="{F0FA9D47-06A1-4F86-A3DE-945BA88B3B0E}" vid="{A7340899-09C2-4C21-8394-A4D30A56A3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C5 Modules</Template>
  <TotalTime>2127</TotalTime>
  <Words>429</Words>
  <Application>Microsoft Office PowerPoint</Application>
  <PresentationFormat>On-screen Show (4:3)</PresentationFormat>
  <Paragraphs>111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PP_C5Modules_CC_License_standard</vt:lpstr>
      <vt:lpstr>WiFi</vt:lpstr>
      <vt:lpstr>Review</vt:lpstr>
      <vt:lpstr>802.11 ABC’s</vt:lpstr>
      <vt:lpstr>Channel Diagram</vt:lpstr>
      <vt:lpstr>Wireless Spectrum</vt:lpstr>
      <vt:lpstr>WiFi Components</vt:lpstr>
      <vt:lpstr>Chipset</vt:lpstr>
      <vt:lpstr>802.11 Adapter Modes</vt:lpstr>
      <vt:lpstr>Alfa AWUS051NH</vt:lpstr>
      <vt:lpstr>Watch wireless connect</vt:lpstr>
      <vt:lpstr>And…. Nothing Happens…</vt:lpstr>
      <vt:lpstr>Connect to a Network</vt:lpstr>
      <vt:lpstr>airmon-ng</vt:lpstr>
      <vt:lpstr>airmon-ng</vt:lpstr>
      <vt:lpstr>Interesting Stuff</vt:lpstr>
      <vt:lpstr>Watch wireless connect</vt:lpstr>
      <vt:lpstr>Problem</vt:lpstr>
    </vt:vector>
  </TitlesOfParts>
  <Company>University of California at Davis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Bishop</dc:creator>
  <cp:lastModifiedBy>Griffin Egner</cp:lastModifiedBy>
  <cp:revision>189</cp:revision>
  <cp:lastPrinted>2016-07-18T16:40:10Z</cp:lastPrinted>
  <dcterms:created xsi:type="dcterms:W3CDTF">2016-07-03T20:12:42Z</dcterms:created>
  <dcterms:modified xsi:type="dcterms:W3CDTF">2017-08-25T17:41:10Z</dcterms:modified>
</cp:coreProperties>
</file>