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9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56" d="100"/>
          <a:sy n="56" d="100"/>
        </p:scale>
        <p:origin x="15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77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82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89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7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3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Terrible Ways of Securing </a:t>
            </a:r>
            <a:r>
              <a:rPr lang="en-US" sz="3600" dirty="0" err="1"/>
              <a:t>Wifi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5</a:t>
            </a:r>
          </a:p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Wireless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ESSID</a:t>
            </a:r>
          </a:p>
          <a:p>
            <a:r>
              <a:rPr lang="en-US" dirty="0"/>
              <a:t>BSSID</a:t>
            </a:r>
          </a:p>
          <a:p>
            <a:r>
              <a:rPr lang="en-US" dirty="0"/>
              <a:t>Hiding an SSID</a:t>
            </a:r>
          </a:p>
          <a:p>
            <a:pPr lvl="1"/>
            <a:r>
              <a:rPr lang="en-US" dirty="0"/>
              <a:t>Why doesn’t it work?</a:t>
            </a:r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Data frames </a:t>
            </a:r>
            <a:r>
              <a:rPr lang="en-US" dirty="0"/>
              <a:t>-&gt; pretty self explanatory</a:t>
            </a:r>
          </a:p>
          <a:p>
            <a:r>
              <a:rPr lang="en-US" b="1" dirty="0"/>
              <a:t>Association Request Frame-</a:t>
            </a:r>
            <a:r>
              <a:rPr lang="en-US" dirty="0"/>
              <a:t>&gt; Asks AP to sync time and ready resources for client</a:t>
            </a:r>
          </a:p>
          <a:p>
            <a:pPr lvl="1"/>
            <a:r>
              <a:rPr lang="en-US" dirty="0"/>
              <a:t>Contains NIC info, and SSID</a:t>
            </a:r>
          </a:p>
          <a:p>
            <a:r>
              <a:rPr lang="en-US" b="1" dirty="0"/>
              <a:t>Beacon frame-</a:t>
            </a:r>
            <a:r>
              <a:rPr lang="en-US" dirty="0"/>
              <a:t>&gt; sent out by the AP advertising</a:t>
            </a:r>
          </a:p>
          <a:p>
            <a:pPr lvl="1"/>
            <a:r>
              <a:rPr lang="en-US" dirty="0"/>
              <a:t>Contains timestamp, SSID, hardware</a:t>
            </a:r>
          </a:p>
          <a:p>
            <a:r>
              <a:rPr lang="en-US" b="1" dirty="0"/>
              <a:t>Probe Request </a:t>
            </a:r>
            <a:r>
              <a:rPr lang="en-US" dirty="0"/>
              <a:t>-&gt; Frame from client asking about AP’s in the area</a:t>
            </a:r>
          </a:p>
          <a:p>
            <a:r>
              <a:rPr lang="en-US" b="1" dirty="0"/>
              <a:t>Probe response frame </a:t>
            </a:r>
            <a:r>
              <a:rPr lang="en-US" dirty="0"/>
              <a:t>-&gt; answer to request questions, similar to a beacon</a:t>
            </a:r>
          </a:p>
        </p:txBody>
      </p:sp>
    </p:spTree>
    <p:extLst>
      <p:ext uri="{BB962C8B-B14F-4D97-AF65-F5344CB8AC3E}">
        <p14:creationId xmlns:p14="http://schemas.microsoft.com/office/powerpoint/2010/main" val="11907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Wireshark Frame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Association Request- </a:t>
            </a:r>
            <a:r>
              <a:rPr lang="en-US" dirty="0" err="1"/>
              <a:t>wlan.fc.type_subtype</a:t>
            </a:r>
            <a:r>
              <a:rPr lang="en-US" dirty="0"/>
              <a:t>==0</a:t>
            </a:r>
          </a:p>
          <a:p>
            <a:r>
              <a:rPr lang="en-US" dirty="0" err="1"/>
              <a:t>Assoc</a:t>
            </a:r>
            <a:r>
              <a:rPr lang="en-US" dirty="0"/>
              <a:t>  Response- </a:t>
            </a:r>
            <a:r>
              <a:rPr lang="en-US" dirty="0" err="1"/>
              <a:t>wlan.fc.type_subtype</a:t>
            </a:r>
            <a:r>
              <a:rPr lang="en-US" dirty="0"/>
              <a:t>==1</a:t>
            </a:r>
          </a:p>
          <a:p>
            <a:r>
              <a:rPr lang="en-US" dirty="0"/>
              <a:t>Probe Request- </a:t>
            </a:r>
            <a:r>
              <a:rPr lang="en-US" dirty="0" err="1"/>
              <a:t>wlan.fc.type_subtype</a:t>
            </a:r>
            <a:r>
              <a:rPr lang="en-US" dirty="0"/>
              <a:t>==5</a:t>
            </a:r>
          </a:p>
          <a:p>
            <a:r>
              <a:rPr lang="en-US" dirty="0"/>
              <a:t>Beacon </a:t>
            </a:r>
            <a:r>
              <a:rPr lang="en-US" dirty="0" err="1"/>
              <a:t>wlan.fc.type_subtype</a:t>
            </a:r>
            <a:r>
              <a:rPr lang="en-US" dirty="0"/>
              <a:t>==8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0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address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stupid security mechanism</a:t>
            </a:r>
          </a:p>
          <a:p>
            <a:r>
              <a:rPr lang="en-US" dirty="0"/>
              <a:t>Somewhat effective with wired networks</a:t>
            </a:r>
          </a:p>
          <a:p>
            <a:pPr lvl="1"/>
            <a:r>
              <a:rPr lang="en-US" dirty="0"/>
              <a:t>Spoofing still somewhat possible</a:t>
            </a:r>
          </a:p>
          <a:p>
            <a:pPr lvl="1"/>
            <a:r>
              <a:rPr lang="en-US" dirty="0"/>
              <a:t>Discovery is harder</a:t>
            </a:r>
          </a:p>
          <a:p>
            <a:r>
              <a:rPr lang="en-US" dirty="0"/>
              <a:t>In wireless, MAC filters are stupid</a:t>
            </a:r>
          </a:p>
          <a:p>
            <a:pPr lvl="1"/>
            <a:r>
              <a:rPr lang="en-US" dirty="0"/>
              <a:t>You ANNOUNCE your MAC address</a:t>
            </a:r>
          </a:p>
          <a:p>
            <a:pPr lvl="1"/>
            <a:r>
              <a:rPr lang="en-US" dirty="0"/>
              <a:t>Anyone can spoof it</a:t>
            </a:r>
          </a:p>
          <a:p>
            <a:pPr lvl="1"/>
            <a:r>
              <a:rPr lang="en-US" dirty="0"/>
              <a:t>Doesn’t prevent any sort of eavesdropping </a:t>
            </a:r>
          </a:p>
        </p:txBody>
      </p:sp>
    </p:spTree>
    <p:extLst>
      <p:ext uri="{BB962C8B-B14F-4D97-AF65-F5344CB8AC3E}">
        <p14:creationId xmlns:p14="http://schemas.microsoft.com/office/powerpoint/2010/main" val="318650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Filters are lame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</a:t>
            </a:r>
            <a:r>
              <a:rPr lang="en-US" dirty="0" err="1"/>
              <a:t>airodump</a:t>
            </a:r>
            <a:r>
              <a:rPr lang="en-US" dirty="0"/>
              <a:t>, find a connected client</a:t>
            </a:r>
          </a:p>
          <a:p>
            <a:pPr lvl="1"/>
            <a:r>
              <a:rPr lang="en-US" dirty="0"/>
              <a:t>Can’t hide MAC addresses</a:t>
            </a:r>
          </a:p>
          <a:p>
            <a:pPr lvl="1"/>
            <a:r>
              <a:rPr lang="en-US" dirty="0"/>
              <a:t>Must be sent in clear</a:t>
            </a:r>
          </a:p>
          <a:p>
            <a:r>
              <a:rPr lang="en-US" dirty="0"/>
              <a:t>Spoof your MAC address</a:t>
            </a:r>
          </a:p>
          <a:p>
            <a:pPr lvl="1"/>
            <a:r>
              <a:rPr lang="en-US" dirty="0"/>
              <a:t>Profit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2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Spoof a MAC?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Shut down the interface</a:t>
            </a:r>
          </a:p>
          <a:p>
            <a:pPr lvl="1"/>
            <a:r>
              <a:rPr lang="en-US" dirty="0" err="1"/>
              <a:t>ifconfig</a:t>
            </a:r>
            <a:r>
              <a:rPr lang="en-US" dirty="0"/>
              <a:t> </a:t>
            </a:r>
            <a:r>
              <a:rPr lang="en-US" dirty="0" err="1"/>
              <a:t>wlan</a:t>
            </a:r>
            <a:r>
              <a:rPr lang="en-US" dirty="0"/>
              <a:t># down</a:t>
            </a:r>
          </a:p>
          <a:p>
            <a:r>
              <a:rPr lang="en-US" dirty="0"/>
              <a:t>Specify the MAC</a:t>
            </a:r>
          </a:p>
          <a:p>
            <a:pPr lvl="1"/>
            <a:r>
              <a:rPr lang="en-US" dirty="0" err="1"/>
              <a:t>ifconfig</a:t>
            </a:r>
            <a:r>
              <a:rPr lang="en-US" dirty="0"/>
              <a:t> </a:t>
            </a:r>
            <a:r>
              <a:rPr lang="en-US" dirty="0" err="1"/>
              <a:t>wlan</a:t>
            </a:r>
            <a:r>
              <a:rPr lang="en-US" dirty="0"/>
              <a:t># </a:t>
            </a:r>
            <a:r>
              <a:rPr lang="en-US" dirty="0" err="1"/>
              <a:t>hw</a:t>
            </a:r>
            <a:r>
              <a:rPr lang="en-US" dirty="0"/>
              <a:t> ether MAC_ADDY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ifconfig</a:t>
            </a:r>
            <a:r>
              <a:rPr lang="en-US" dirty="0"/>
              <a:t> </a:t>
            </a:r>
            <a:r>
              <a:rPr lang="en-US" dirty="0" err="1"/>
              <a:t>wlan</a:t>
            </a:r>
            <a:r>
              <a:rPr lang="en-US" dirty="0"/>
              <a:t># up</a:t>
            </a:r>
          </a:p>
          <a:p>
            <a:r>
              <a:rPr lang="en-US" dirty="0"/>
              <a:t>Profit/Connect/Win/?</a:t>
            </a:r>
          </a:p>
        </p:txBody>
      </p:sp>
    </p:spTree>
    <p:extLst>
      <p:ext uri="{BB962C8B-B14F-4D97-AF65-F5344CB8AC3E}">
        <p14:creationId xmlns:p14="http://schemas.microsoft.com/office/powerpoint/2010/main" val="1364176625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2119</TotalTime>
  <Words>241</Words>
  <Application>Microsoft Office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PP_C5Modules_CC_License_standard</vt:lpstr>
      <vt:lpstr>Terrible Ways of Securing Wifi</vt:lpstr>
      <vt:lpstr>Review!</vt:lpstr>
      <vt:lpstr>802.11 Frame</vt:lpstr>
      <vt:lpstr>Wireshark Frame Types</vt:lpstr>
      <vt:lpstr>MAC address filters</vt:lpstr>
      <vt:lpstr>MAC Filters are lame</vt:lpstr>
      <vt:lpstr>Spoof a MAC?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Griffin Egner</cp:lastModifiedBy>
  <cp:revision>187</cp:revision>
  <cp:lastPrinted>2016-07-18T16:40:10Z</cp:lastPrinted>
  <dcterms:created xsi:type="dcterms:W3CDTF">2016-07-03T20:12:42Z</dcterms:created>
  <dcterms:modified xsi:type="dcterms:W3CDTF">2017-08-25T17:41:46Z</dcterms:modified>
</cp:coreProperties>
</file>