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1"/>
  </p:sldMasterIdLst>
  <p:notesMasterIdLst>
    <p:notesMasterId r:id="rId9"/>
  </p:notesMasterIdLst>
  <p:sldIdLst>
    <p:sldId id="256" r:id="rId2"/>
    <p:sldId id="303" r:id="rId3"/>
    <p:sldId id="304" r:id="rId4"/>
    <p:sldId id="305" r:id="rId5"/>
    <p:sldId id="306" r:id="rId6"/>
    <p:sldId id="307" r:id="rId7"/>
    <p:sldId id="308" r:id="rId8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33" autoAdjust="0"/>
    <p:restoredTop sz="81868" autoAdjust="0"/>
  </p:normalViewPr>
  <p:slideViewPr>
    <p:cSldViewPr snapToGrid="0" snapToObjects="1">
      <p:cViewPr varScale="1">
        <p:scale>
          <a:sx n="56" d="100"/>
          <a:sy n="56" d="100"/>
        </p:scale>
        <p:origin x="150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6F34958D-5910-2B4E-8346-D45CE8D303AB}" type="datetimeFigureOut">
              <a:rPr lang="en-US" smtClean="0"/>
              <a:t>8/25/2017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D27B6843-3AD9-D947-BFC2-4A81687A7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321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9270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1733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8771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1826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1896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371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3330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249552" y="3401981"/>
            <a:ext cx="5372100" cy="2059641"/>
            <a:chOff x="914400" y="3657600"/>
            <a:chExt cx="7162800" cy="2059641"/>
          </a:xfrm>
        </p:grpSpPr>
        <p:sp>
          <p:nvSpPr>
            <p:cNvPr id="11" name="Rectangle 10"/>
            <p:cNvSpPr/>
            <p:nvPr/>
          </p:nvSpPr>
          <p:spPr>
            <a:xfrm>
              <a:off x="914400" y="3657600"/>
              <a:ext cx="7162800" cy="1295400"/>
            </a:xfrm>
            <a:prstGeom prst="rect">
              <a:avLst/>
            </a:prstGeom>
            <a:noFill/>
            <a:ln w="12700">
              <a:solidFill>
                <a:srgbClr val="2955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914400" y="5069541"/>
              <a:ext cx="7162800" cy="647700"/>
            </a:xfrm>
            <a:prstGeom prst="rect">
              <a:avLst/>
            </a:prstGeom>
            <a:noFill/>
            <a:ln w="12700">
              <a:solidFill>
                <a:srgbClr val="2955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914400" y="3657600"/>
              <a:ext cx="228600" cy="1295400"/>
            </a:xfrm>
            <a:prstGeom prst="rect">
              <a:avLst/>
            </a:prstGeom>
            <a:solidFill>
              <a:srgbClr val="29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914400" y="5069541"/>
              <a:ext cx="228600" cy="647700"/>
            </a:xfrm>
            <a:prstGeom prst="rect">
              <a:avLst/>
            </a:prstGeom>
            <a:solidFill>
              <a:srgbClr val="29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15" name="Title 1"/>
          <p:cNvSpPr>
            <a:spLocks noGrp="1"/>
          </p:cNvSpPr>
          <p:nvPr>
            <p:ph type="ctrTitle" hasCustomPrompt="1"/>
          </p:nvPr>
        </p:nvSpPr>
        <p:spPr>
          <a:xfrm>
            <a:off x="2629775" y="3616586"/>
            <a:ext cx="4611655" cy="803564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lang="en-US" sz="3000" b="1" kern="1200" baseline="0" dirty="0" smtClean="0">
                <a:solidFill>
                  <a:srgbClr val="2955A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Module Name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3"/>
          </p:nvPr>
        </p:nvSpPr>
        <p:spPr>
          <a:xfrm>
            <a:off x="2629775" y="4998325"/>
            <a:ext cx="4220429" cy="278892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/>
            </a:lvl1pPr>
            <a:lvl3pPr marL="685800" indent="0">
              <a:buNone/>
              <a:defRPr/>
            </a:lvl3pPr>
            <a:lvl5pPr marL="1371600" indent="0" algn="l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7427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862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751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176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342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605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82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588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587" y="187779"/>
            <a:ext cx="5550681" cy="6670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9098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hyperlink" Target="https://creativecommons.org/licenses/by/4.0/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 title="Page Number"/>
          <p:cNvSpPr>
            <a:spLocks noGrp="1"/>
          </p:cNvSpPr>
          <p:nvPr>
            <p:ph type="sldNum" sz="quarter" idx="4"/>
          </p:nvPr>
        </p:nvSpPr>
        <p:spPr>
          <a:xfrm>
            <a:off x="8019661" y="6329898"/>
            <a:ext cx="4956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6FE3C-7E70-4420-AA12-392E0D4EE99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457200"/>
            <a:ext cx="5685995" cy="1101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4826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edit M</a:t>
            </a:r>
          </a:p>
          <a:p>
            <a:pPr lvl="0"/>
            <a:r>
              <a:rPr lang="en-US" dirty="0"/>
              <a:t>aster text styles</a:t>
            </a:r>
          </a:p>
          <a:p>
            <a:pPr lvl="1"/>
            <a:r>
              <a:rPr lang="en-US" dirty="0"/>
              <a:t>Second </a:t>
            </a:r>
            <a:r>
              <a:rPr lang="en-US" dirty="0" err="1"/>
              <a:t>levelThird</a:t>
            </a:r>
            <a:r>
              <a:rPr lang="en-US" dirty="0"/>
              <a:t>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1" y="90100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350"/>
          </a:p>
        </p:txBody>
      </p:sp>
      <p:pic>
        <p:nvPicPr>
          <p:cNvPr id="1025" name="Picture 2" descr="reative Commons License"/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65" y="6401628"/>
            <a:ext cx="838200" cy="29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 userDrawn="1"/>
        </p:nvSpPr>
        <p:spPr bwMode="auto">
          <a:xfrm>
            <a:off x="976765" y="6415091"/>
            <a:ext cx="57006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x-none" altLang="x-non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 This document is licensed with a </a:t>
            </a:r>
            <a:r>
              <a:rPr kumimoji="0" lang="x-none" altLang="x-non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hlinkClick r:id="rId12"/>
              </a:rPr>
              <a:t>Creative Commons Attribution 4.0 International License</a:t>
            </a:r>
            <a:r>
              <a:rPr kumimoji="0" lang="x-none" altLang="x-non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©2017 </a:t>
            </a:r>
          </a:p>
        </p:txBody>
      </p:sp>
    </p:spTree>
    <p:extLst>
      <p:ext uri="{BB962C8B-B14F-4D97-AF65-F5344CB8AC3E}">
        <p14:creationId xmlns:p14="http://schemas.microsoft.com/office/powerpoint/2010/main" val="2827883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marR="0" indent="-171450" algn="l" defTabSz="685800" rtl="0" eaLnBrk="1" fontAlgn="auto" latinLnBrk="0" hangingPunct="1">
        <a:lnSpc>
          <a:spcPct val="90000"/>
        </a:lnSpc>
        <a:spcBef>
          <a:spcPts val="75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Terrible Ways of Securing </a:t>
            </a:r>
            <a:r>
              <a:rPr lang="en-US" sz="3600" dirty="0" err="1"/>
              <a:t>Wifi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pPr algn="l"/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Unit: 5</a:t>
            </a:r>
          </a:p>
          <a:p>
            <a:pPr algn="l"/>
            <a:r>
              <a:rPr lang="en-US" sz="2000" b="1">
                <a:solidFill>
                  <a:schemeClr val="accent5">
                    <a:lumMod val="75000"/>
                  </a:schemeClr>
                </a:solidFill>
              </a:rPr>
              <a:t>Wireless</a:t>
            </a:r>
            <a:endParaRPr lang="en-US" sz="20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4345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ESSID</a:t>
            </a:r>
          </a:p>
          <a:p>
            <a:r>
              <a:rPr lang="en-US" dirty="0"/>
              <a:t>BSSID</a:t>
            </a:r>
          </a:p>
          <a:p>
            <a:r>
              <a:rPr lang="en-US" dirty="0"/>
              <a:t>Hiding an SSID</a:t>
            </a:r>
          </a:p>
          <a:p>
            <a:pPr lvl="1"/>
            <a:r>
              <a:rPr lang="en-US" dirty="0"/>
              <a:t>Why doesn’t it work?</a:t>
            </a:r>
          </a:p>
        </p:txBody>
      </p:sp>
    </p:spTree>
    <p:extLst>
      <p:ext uri="{BB962C8B-B14F-4D97-AF65-F5344CB8AC3E}">
        <p14:creationId xmlns:p14="http://schemas.microsoft.com/office/powerpoint/2010/main" val="287608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 Frame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Data frames </a:t>
            </a:r>
            <a:r>
              <a:rPr lang="en-US" dirty="0"/>
              <a:t>-&gt; pretty self explanatory</a:t>
            </a:r>
          </a:p>
          <a:p>
            <a:r>
              <a:rPr lang="en-US" b="1" dirty="0"/>
              <a:t>Association Request Frame-</a:t>
            </a:r>
            <a:r>
              <a:rPr lang="en-US" dirty="0"/>
              <a:t>&gt; Asks AP to sync time and ready resources for client</a:t>
            </a:r>
          </a:p>
          <a:p>
            <a:pPr lvl="1"/>
            <a:r>
              <a:rPr lang="en-US" dirty="0"/>
              <a:t>Contains NIC info, and SSID</a:t>
            </a:r>
          </a:p>
          <a:p>
            <a:r>
              <a:rPr lang="en-US" b="1" dirty="0"/>
              <a:t>Beacon frame-</a:t>
            </a:r>
            <a:r>
              <a:rPr lang="en-US" dirty="0"/>
              <a:t>&gt; sent out by the AP advertising</a:t>
            </a:r>
          </a:p>
          <a:p>
            <a:pPr lvl="1"/>
            <a:r>
              <a:rPr lang="en-US" dirty="0"/>
              <a:t>Contains timestamp, SSID, hardware</a:t>
            </a:r>
          </a:p>
          <a:p>
            <a:r>
              <a:rPr lang="en-US" b="1" dirty="0"/>
              <a:t>Probe Request </a:t>
            </a:r>
            <a:r>
              <a:rPr lang="en-US" dirty="0"/>
              <a:t>-&gt; Frame from client asking about AP’s in the area</a:t>
            </a:r>
          </a:p>
          <a:p>
            <a:r>
              <a:rPr lang="en-US" b="1" dirty="0"/>
              <a:t>Probe response frame </a:t>
            </a:r>
            <a:r>
              <a:rPr lang="en-US" dirty="0"/>
              <a:t>-&gt; answer to request questions, similar to a beacon</a:t>
            </a:r>
          </a:p>
        </p:txBody>
      </p:sp>
    </p:spTree>
    <p:extLst>
      <p:ext uri="{BB962C8B-B14F-4D97-AF65-F5344CB8AC3E}">
        <p14:creationId xmlns:p14="http://schemas.microsoft.com/office/powerpoint/2010/main" val="119072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Wireshark Frame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Association Request- </a:t>
            </a:r>
            <a:r>
              <a:rPr lang="en-US" dirty="0" err="1"/>
              <a:t>wlan.fc.type_subtype</a:t>
            </a:r>
            <a:r>
              <a:rPr lang="en-US" dirty="0"/>
              <a:t>==0</a:t>
            </a:r>
          </a:p>
          <a:p>
            <a:r>
              <a:rPr lang="en-US" dirty="0" err="1"/>
              <a:t>Assoc</a:t>
            </a:r>
            <a:r>
              <a:rPr lang="en-US" dirty="0"/>
              <a:t>  Response- </a:t>
            </a:r>
            <a:r>
              <a:rPr lang="en-US" dirty="0" err="1"/>
              <a:t>wlan.fc.type_subtype</a:t>
            </a:r>
            <a:r>
              <a:rPr lang="en-US" dirty="0"/>
              <a:t>==1</a:t>
            </a:r>
          </a:p>
          <a:p>
            <a:r>
              <a:rPr lang="en-US" dirty="0"/>
              <a:t>Probe Request- </a:t>
            </a:r>
            <a:r>
              <a:rPr lang="en-US" dirty="0" err="1"/>
              <a:t>wlan.fc.type_subtype</a:t>
            </a:r>
            <a:r>
              <a:rPr lang="en-US" dirty="0"/>
              <a:t>==5</a:t>
            </a:r>
          </a:p>
          <a:p>
            <a:r>
              <a:rPr lang="en-US" dirty="0"/>
              <a:t>Beacon </a:t>
            </a:r>
            <a:r>
              <a:rPr lang="en-US" dirty="0" err="1"/>
              <a:t>wlan.fc.type_subtype</a:t>
            </a:r>
            <a:r>
              <a:rPr lang="en-US" dirty="0"/>
              <a:t>==8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104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 address filters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Another stupid security mechanism</a:t>
            </a:r>
          </a:p>
          <a:p>
            <a:r>
              <a:rPr lang="en-US" dirty="0"/>
              <a:t>Somewhat effective with wired networks</a:t>
            </a:r>
          </a:p>
          <a:p>
            <a:pPr lvl="1"/>
            <a:r>
              <a:rPr lang="en-US" dirty="0"/>
              <a:t>Spoofing still somewhat possible</a:t>
            </a:r>
          </a:p>
          <a:p>
            <a:pPr lvl="1"/>
            <a:r>
              <a:rPr lang="en-US" dirty="0"/>
              <a:t>Discovery is harder</a:t>
            </a:r>
          </a:p>
          <a:p>
            <a:r>
              <a:rPr lang="en-US" dirty="0"/>
              <a:t>In wireless, MAC filters are stupid</a:t>
            </a:r>
          </a:p>
          <a:p>
            <a:pPr lvl="1"/>
            <a:r>
              <a:rPr lang="en-US" dirty="0"/>
              <a:t>You ANNOUNCE your MAC address</a:t>
            </a:r>
          </a:p>
          <a:p>
            <a:pPr lvl="1"/>
            <a:r>
              <a:rPr lang="en-US" dirty="0"/>
              <a:t>Anyone can spoof it</a:t>
            </a:r>
          </a:p>
          <a:p>
            <a:pPr lvl="1"/>
            <a:r>
              <a:rPr lang="en-US" dirty="0"/>
              <a:t>Doesn’t prevent any sort of eavesdropping </a:t>
            </a:r>
          </a:p>
        </p:txBody>
      </p:sp>
    </p:spTree>
    <p:extLst>
      <p:ext uri="{BB962C8B-B14F-4D97-AF65-F5344CB8AC3E}">
        <p14:creationId xmlns:p14="http://schemas.microsoft.com/office/powerpoint/2010/main" val="3186501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 Filters are lame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Use </a:t>
            </a:r>
            <a:r>
              <a:rPr lang="en-US" dirty="0" err="1"/>
              <a:t>airodump</a:t>
            </a:r>
            <a:r>
              <a:rPr lang="en-US" dirty="0"/>
              <a:t>, find a connected client</a:t>
            </a:r>
          </a:p>
          <a:p>
            <a:pPr lvl="1"/>
            <a:r>
              <a:rPr lang="en-US" dirty="0"/>
              <a:t>Can’t hide MAC addresses</a:t>
            </a:r>
          </a:p>
          <a:p>
            <a:pPr lvl="1"/>
            <a:r>
              <a:rPr lang="en-US" dirty="0"/>
              <a:t>Must be sent in clear</a:t>
            </a:r>
          </a:p>
          <a:p>
            <a:r>
              <a:rPr lang="en-US" dirty="0"/>
              <a:t>Spoof your MAC address</a:t>
            </a:r>
          </a:p>
          <a:p>
            <a:pPr lvl="1"/>
            <a:r>
              <a:rPr lang="en-US" dirty="0"/>
              <a:t>Profit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228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Spoof a MAC?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Shut down the interface</a:t>
            </a:r>
          </a:p>
          <a:p>
            <a:pPr lvl="1"/>
            <a:r>
              <a:rPr lang="en-US" dirty="0" err="1"/>
              <a:t>ifconfig</a:t>
            </a:r>
            <a:r>
              <a:rPr lang="en-US" dirty="0"/>
              <a:t> </a:t>
            </a:r>
            <a:r>
              <a:rPr lang="en-US" dirty="0" err="1"/>
              <a:t>wlan</a:t>
            </a:r>
            <a:r>
              <a:rPr lang="en-US" dirty="0"/>
              <a:t># down</a:t>
            </a:r>
          </a:p>
          <a:p>
            <a:r>
              <a:rPr lang="en-US" dirty="0"/>
              <a:t>Specify the MAC</a:t>
            </a:r>
          </a:p>
          <a:p>
            <a:pPr lvl="1"/>
            <a:r>
              <a:rPr lang="en-US" dirty="0" err="1"/>
              <a:t>ifconfig</a:t>
            </a:r>
            <a:r>
              <a:rPr lang="en-US" dirty="0"/>
              <a:t> </a:t>
            </a:r>
            <a:r>
              <a:rPr lang="en-US" dirty="0" err="1"/>
              <a:t>wlan</a:t>
            </a:r>
            <a:r>
              <a:rPr lang="en-US" dirty="0"/>
              <a:t># </a:t>
            </a:r>
            <a:r>
              <a:rPr lang="en-US" dirty="0" err="1"/>
              <a:t>hw</a:t>
            </a:r>
            <a:r>
              <a:rPr lang="en-US" dirty="0"/>
              <a:t> ether MAC_ADDY</a:t>
            </a:r>
          </a:p>
          <a:p>
            <a:pPr lvl="1"/>
            <a:endParaRPr lang="en-US" dirty="0"/>
          </a:p>
          <a:p>
            <a:pPr lvl="1"/>
            <a:r>
              <a:rPr lang="en-US" dirty="0" err="1"/>
              <a:t>ifconfig</a:t>
            </a:r>
            <a:r>
              <a:rPr lang="en-US" dirty="0"/>
              <a:t> </a:t>
            </a:r>
            <a:r>
              <a:rPr lang="en-US" dirty="0" err="1"/>
              <a:t>wlan</a:t>
            </a:r>
            <a:r>
              <a:rPr lang="en-US" dirty="0"/>
              <a:t># up</a:t>
            </a:r>
          </a:p>
          <a:p>
            <a:r>
              <a:rPr lang="en-US" dirty="0"/>
              <a:t>Profit/Connect/Win/?</a:t>
            </a:r>
          </a:p>
        </p:txBody>
      </p:sp>
    </p:spTree>
    <p:extLst>
      <p:ext uri="{BB962C8B-B14F-4D97-AF65-F5344CB8AC3E}">
        <p14:creationId xmlns:p14="http://schemas.microsoft.com/office/powerpoint/2010/main" val="1364176625"/>
      </p:ext>
    </p:extLst>
  </p:cSld>
  <p:clrMapOvr>
    <a:masterClrMapping/>
  </p:clrMapOvr>
</p:sld>
</file>

<file path=ppt/theme/theme1.xml><?xml version="1.0" encoding="utf-8"?>
<a:theme xmlns:a="http://schemas.openxmlformats.org/drawingml/2006/main" name="PP_C5Modules_CC_License_standar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_C5Modules_CC_License_standard" id="{F0FA9D47-06A1-4F86-A3DE-945BA88B3B0E}" vid="{A7340899-09C2-4C21-8394-A4D30A56A33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C5 Modules</Template>
  <TotalTime>2119</TotalTime>
  <Words>241</Words>
  <Application>Microsoft Office PowerPoint</Application>
  <PresentationFormat>On-screen Show (4:3)</PresentationFormat>
  <Paragraphs>51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PP_C5Modules_CC_License_standard</vt:lpstr>
      <vt:lpstr>Terrible Ways of Securing Wifi</vt:lpstr>
      <vt:lpstr>Review!</vt:lpstr>
      <vt:lpstr>802.11 Frame</vt:lpstr>
      <vt:lpstr>Wireshark Frame Types</vt:lpstr>
      <vt:lpstr>MAC address filters</vt:lpstr>
      <vt:lpstr>MAC Filters are lame</vt:lpstr>
      <vt:lpstr>Spoof a MAC?</vt:lpstr>
    </vt:vector>
  </TitlesOfParts>
  <Company>University of California at Davis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 Bishop</dc:creator>
  <cp:lastModifiedBy>Griffin Egner</cp:lastModifiedBy>
  <cp:revision>187</cp:revision>
  <cp:lastPrinted>2016-07-18T16:40:10Z</cp:lastPrinted>
  <dcterms:created xsi:type="dcterms:W3CDTF">2016-07-03T20:12:42Z</dcterms:created>
  <dcterms:modified xsi:type="dcterms:W3CDTF">2017-08-25T17:41:46Z</dcterms:modified>
</cp:coreProperties>
</file>