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3"/>
  </p:notes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33" autoAdjust="0"/>
    <p:restoredTop sz="81868" autoAdjust="0"/>
  </p:normalViewPr>
  <p:slideViewPr>
    <p:cSldViewPr snapToGrid="0" snapToObjects="1">
      <p:cViewPr varScale="1">
        <p:scale>
          <a:sx n="56" d="100"/>
          <a:sy n="56" d="100"/>
        </p:scale>
        <p:origin x="150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288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1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73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196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32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0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0932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4737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229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31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Kismet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Unit: 5</a:t>
            </a:r>
          </a:p>
          <a:p>
            <a:pPr algn="l"/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Wireless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Kismet/Wireshark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Again, just watching/displaying frames as seen</a:t>
            </a:r>
          </a:p>
          <a:p>
            <a:r>
              <a:rPr lang="en-US" dirty="0"/>
              <a:t>We can see Kismet distinguishes</a:t>
            </a:r>
          </a:p>
          <a:p>
            <a:pPr lvl="1"/>
            <a:r>
              <a:rPr lang="en-US" dirty="0"/>
              <a:t>Probes vs Beacons</a:t>
            </a:r>
          </a:p>
          <a:p>
            <a:pPr lvl="1"/>
            <a:r>
              <a:rPr lang="en-US" dirty="0"/>
              <a:t>Both legit ways to discover a network</a:t>
            </a:r>
          </a:p>
          <a:p>
            <a:r>
              <a:rPr lang="en-US" dirty="0"/>
              <a:t>Play with Wireshark?</a:t>
            </a:r>
          </a:p>
        </p:txBody>
      </p:sp>
    </p:spTree>
    <p:extLst>
      <p:ext uri="{BB962C8B-B14F-4D97-AF65-F5344CB8AC3E}">
        <p14:creationId xmlns:p14="http://schemas.microsoft.com/office/powerpoint/2010/main" val="1977282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  <a:r>
              <a:rPr lang="is-IS" dirty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glories of WEP</a:t>
            </a:r>
          </a:p>
          <a:p>
            <a:pPr lvl="1"/>
            <a:r>
              <a:rPr lang="en-US" dirty="0"/>
              <a:t>And the RC4 stream cipher</a:t>
            </a:r>
          </a:p>
          <a:p>
            <a:pPr lvl="1"/>
            <a:r>
              <a:rPr lang="en-US" dirty="0"/>
              <a:t>And why it’s the worst thing ever</a:t>
            </a:r>
          </a:p>
        </p:txBody>
      </p:sp>
    </p:spTree>
    <p:extLst>
      <p:ext uri="{BB962C8B-B14F-4D97-AF65-F5344CB8AC3E}">
        <p14:creationId xmlns:p14="http://schemas.microsoft.com/office/powerpoint/2010/main" val="4187404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Terrible Security Methods</a:t>
            </a:r>
          </a:p>
          <a:p>
            <a:pPr lvl="1"/>
            <a:r>
              <a:rPr lang="en-US" dirty="0"/>
              <a:t>Hiding SSID</a:t>
            </a:r>
          </a:p>
          <a:p>
            <a:pPr lvl="2"/>
            <a:r>
              <a:rPr lang="en-US" dirty="0"/>
              <a:t>Probes</a:t>
            </a:r>
          </a:p>
          <a:p>
            <a:pPr lvl="2"/>
            <a:r>
              <a:rPr lang="en-US" dirty="0"/>
              <a:t>Association Request</a:t>
            </a:r>
          </a:p>
          <a:p>
            <a:pPr lvl="1"/>
            <a:r>
              <a:rPr lang="en-US" dirty="0"/>
              <a:t>MAC Address Filters</a:t>
            </a:r>
          </a:p>
          <a:p>
            <a:pPr lvl="2"/>
            <a:r>
              <a:rPr lang="en-US" dirty="0" err="1"/>
              <a:t>Spoofable</a:t>
            </a:r>
            <a:endParaRPr lang="en-US" dirty="0"/>
          </a:p>
          <a:p>
            <a:r>
              <a:rPr lang="en-US" dirty="0"/>
              <a:t>802.11 Frames</a:t>
            </a:r>
          </a:p>
          <a:p>
            <a:pPr lvl="1"/>
            <a:r>
              <a:rPr lang="en-US" dirty="0"/>
              <a:t>Beacon -&gt; sent by AP, advertisement </a:t>
            </a:r>
          </a:p>
          <a:p>
            <a:pPr lvl="1"/>
            <a:r>
              <a:rPr lang="en-US" dirty="0"/>
              <a:t>Probe -&gt; from clients,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Sensitivity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Measurement of overall signal strength</a:t>
            </a:r>
          </a:p>
          <a:p>
            <a:r>
              <a:rPr lang="en-US" dirty="0"/>
              <a:t>Confusing/backwards sounding measurements</a:t>
            </a:r>
          </a:p>
          <a:p>
            <a:r>
              <a:rPr lang="en-US" dirty="0"/>
              <a:t>dBm for your AP</a:t>
            </a:r>
          </a:p>
          <a:p>
            <a:pPr lvl="1"/>
            <a:r>
              <a:rPr lang="en-US" dirty="0"/>
              <a:t>Closer to zero the better</a:t>
            </a:r>
          </a:p>
          <a:p>
            <a:pPr marL="914400" lvl="2" indent="0">
              <a:buNone/>
            </a:pPr>
            <a:r>
              <a:rPr lang="en-US" dirty="0"/>
              <a:t>-20 dBm -&gt; VERY close to the AP</a:t>
            </a:r>
          </a:p>
          <a:p>
            <a:pPr marL="914400" lvl="2" indent="0">
              <a:buNone/>
            </a:pPr>
            <a:r>
              <a:rPr lang="en-US" dirty="0"/>
              <a:t>-90 dBm -&gt; pretty far away from the AP</a:t>
            </a:r>
          </a:p>
        </p:txBody>
      </p:sp>
    </p:spTree>
    <p:extLst>
      <p:ext uri="{BB962C8B-B14F-4D97-AF65-F5344CB8AC3E}">
        <p14:creationId xmlns:p14="http://schemas.microsoft.com/office/powerpoint/2010/main" val="1595628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Typical values are -80 dBm to -90 dBm</a:t>
            </a:r>
          </a:p>
          <a:p>
            <a:r>
              <a:rPr lang="en-US" dirty="0"/>
              <a:t>Each 3 dBm change represents doubling of sensitivity</a:t>
            </a:r>
          </a:p>
          <a:p>
            <a:pPr lvl="1"/>
            <a:r>
              <a:rPr lang="en-US" dirty="0"/>
              <a:t>High end cards get as much as -93 to -97 dBm</a:t>
            </a:r>
          </a:p>
          <a:p>
            <a:r>
              <a:rPr lang="en-US" dirty="0"/>
              <a:t>Convert </a:t>
            </a:r>
            <a:r>
              <a:rPr lang="en-US" dirty="0" err="1"/>
              <a:t>mW</a:t>
            </a:r>
            <a:r>
              <a:rPr lang="en-US" dirty="0"/>
              <a:t> to dBm:</a:t>
            </a:r>
          </a:p>
        </p:txBody>
      </p:sp>
    </p:spTree>
    <p:extLst>
      <p:ext uri="{BB962C8B-B14F-4D97-AF65-F5344CB8AC3E}">
        <p14:creationId xmlns:p14="http://schemas.microsoft.com/office/powerpoint/2010/main" val="146448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New Contender Enters: Kismet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it?</a:t>
            </a:r>
          </a:p>
          <a:p>
            <a:pPr lvl="1"/>
            <a:r>
              <a:rPr lang="en-US" dirty="0"/>
              <a:t>Network scanner</a:t>
            </a:r>
          </a:p>
          <a:p>
            <a:pPr lvl="1"/>
            <a:r>
              <a:rPr lang="en-US" dirty="0"/>
              <a:t>Sniffer</a:t>
            </a:r>
          </a:p>
          <a:p>
            <a:pPr lvl="1"/>
            <a:r>
              <a:rPr lang="en-US" dirty="0"/>
              <a:t>Wireless IDS</a:t>
            </a:r>
          </a:p>
          <a:p>
            <a:r>
              <a:rPr lang="en-US" dirty="0"/>
              <a:t>Has cool plugins</a:t>
            </a:r>
          </a:p>
          <a:p>
            <a:pPr lvl="1"/>
            <a:r>
              <a:rPr lang="en-US" dirty="0"/>
              <a:t>Bluetooth</a:t>
            </a:r>
          </a:p>
          <a:p>
            <a:pPr lvl="1"/>
            <a:r>
              <a:rPr lang="en-US" dirty="0"/>
              <a:t>SDR</a:t>
            </a:r>
          </a:p>
          <a:p>
            <a:pPr lvl="1"/>
            <a:r>
              <a:rPr lang="en-US" dirty="0" err="1"/>
              <a:t>Zigbee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978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Kismet as 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 going to talk about scanner/sniffer</a:t>
            </a:r>
          </a:p>
          <a:p>
            <a:pPr lvl="1"/>
            <a:r>
              <a:rPr lang="en-US" dirty="0"/>
              <a:t>I’d rather use </a:t>
            </a:r>
            <a:r>
              <a:rPr lang="en-US" dirty="0" err="1"/>
              <a:t>aerodump</a:t>
            </a:r>
            <a:r>
              <a:rPr lang="en-US" dirty="0"/>
              <a:t>-ng for that</a:t>
            </a:r>
          </a:p>
          <a:p>
            <a:pPr lvl="2"/>
            <a:r>
              <a:rPr lang="is-IS" dirty="0"/>
              <a:t>…personally</a:t>
            </a:r>
          </a:p>
          <a:p>
            <a:pPr lvl="1"/>
            <a:r>
              <a:rPr lang="is-IS" dirty="0"/>
              <a:t>Makes a good/quick visual of what’s going on</a:t>
            </a:r>
          </a:p>
          <a:p>
            <a:r>
              <a:rPr lang="is-IS" dirty="0"/>
              <a:t>IDS</a:t>
            </a:r>
          </a:p>
          <a:p>
            <a:pPr lvl="1"/>
            <a:r>
              <a:rPr lang="is-IS" dirty="0"/>
              <a:t>Best as a stationary device</a:t>
            </a:r>
          </a:p>
          <a:p>
            <a:pPr lvl="1"/>
            <a:r>
              <a:rPr lang="is-IS" dirty="0"/>
              <a:t>Moving around/war driving: confusion for IDS</a:t>
            </a:r>
          </a:p>
          <a:p>
            <a:r>
              <a:rPr lang="is-IS" dirty="0"/>
              <a:t>Can actually integrate with Snorts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500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Kismet Will Look For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APSpoof</a:t>
            </a:r>
            <a:r>
              <a:rPr lang="en-US" dirty="0"/>
              <a:t> -&gt; We config a list of legit BSSID’s for an SSID. Any new MAC’s, </a:t>
            </a:r>
            <a:r>
              <a:rPr lang="en-US" dirty="0" err="1"/>
              <a:t>spoofer</a:t>
            </a:r>
            <a:r>
              <a:rPr lang="en-US" dirty="0"/>
              <a:t>!</a:t>
            </a:r>
          </a:p>
          <a:p>
            <a:r>
              <a:rPr lang="en-US" dirty="0" err="1"/>
              <a:t>BSSTimestamp</a:t>
            </a:r>
            <a:r>
              <a:rPr lang="en-US" dirty="0"/>
              <a:t> -&gt; does the beacon from this BSSID match the timestamp of others with the same SSID?</a:t>
            </a:r>
          </a:p>
          <a:p>
            <a:r>
              <a:rPr lang="en-US" dirty="0" err="1"/>
              <a:t>ChanChange</a:t>
            </a:r>
            <a:r>
              <a:rPr lang="en-US" dirty="0"/>
              <a:t> -&gt; Generally a BSSID won’t channel hop, this is hit or miss</a:t>
            </a:r>
          </a:p>
          <a:p>
            <a:r>
              <a:rPr lang="en-US" dirty="0" err="1"/>
              <a:t>CryptDrop</a:t>
            </a:r>
            <a:r>
              <a:rPr lang="en-US" dirty="0"/>
              <a:t> -&gt; Same SSID, less crypto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931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DeAuthFlood</a:t>
            </a:r>
            <a:r>
              <a:rPr lang="en-US" dirty="0"/>
              <a:t>/</a:t>
            </a:r>
            <a:r>
              <a:rPr lang="en-US" dirty="0" err="1"/>
              <a:t>BCastDiscon</a:t>
            </a:r>
            <a:r>
              <a:rPr lang="en-US" dirty="0"/>
              <a:t> -&gt; watches for fake disassociate/death frames</a:t>
            </a:r>
          </a:p>
          <a:p>
            <a:r>
              <a:rPr lang="en-US" dirty="0" err="1"/>
              <a:t>LongSSID</a:t>
            </a:r>
            <a:endParaRPr lang="en-US" dirty="0"/>
          </a:p>
          <a:p>
            <a:pPr lvl="1"/>
            <a:r>
              <a:rPr lang="en-US" dirty="0"/>
              <a:t>You can actually crash some OS/Hardware/Drivers by violating the spec, 32 bytes for an SSID</a:t>
            </a:r>
          </a:p>
          <a:p>
            <a:r>
              <a:rPr lang="en-US" dirty="0" err="1"/>
              <a:t>ProbeNoJoin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Send out probe packets for a valid network but never join it</a:t>
            </a:r>
          </a:p>
        </p:txBody>
      </p:sp>
    </p:spTree>
    <p:extLst>
      <p:ext uri="{BB962C8B-B14F-4D97-AF65-F5344CB8AC3E}">
        <p14:creationId xmlns:p14="http://schemas.microsoft.com/office/powerpoint/2010/main" val="2858339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Playing with Kismet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Fun GUI with lots of visuals</a:t>
            </a:r>
          </a:p>
          <a:p>
            <a:r>
              <a:rPr lang="en-US" dirty="0"/>
              <a:t>BSSID’s</a:t>
            </a:r>
          </a:p>
          <a:p>
            <a:r>
              <a:rPr lang="en-US" dirty="0"/>
              <a:t>Channel/spectrum use</a:t>
            </a:r>
          </a:p>
          <a:p>
            <a:pPr lvl="1"/>
            <a:r>
              <a:rPr lang="en-US" dirty="0"/>
              <a:t>How crowded is this place</a:t>
            </a:r>
          </a:p>
          <a:p>
            <a:r>
              <a:rPr lang="en-US" dirty="0"/>
              <a:t>Signal strength </a:t>
            </a:r>
          </a:p>
        </p:txBody>
      </p:sp>
    </p:spTree>
    <p:extLst>
      <p:ext uri="{BB962C8B-B14F-4D97-AF65-F5344CB8AC3E}">
        <p14:creationId xmlns:p14="http://schemas.microsoft.com/office/powerpoint/2010/main" val="3156027713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2119</TotalTime>
  <Words>370</Words>
  <Application>Microsoft Office PowerPoint</Application>
  <PresentationFormat>On-screen Show (4:3)</PresentationFormat>
  <Paragraphs>81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PP_C5Modules_CC_License_standard</vt:lpstr>
      <vt:lpstr>Kismet</vt:lpstr>
      <vt:lpstr>Review</vt:lpstr>
      <vt:lpstr>AP Sensitivity</vt:lpstr>
      <vt:lpstr>Sensitivity</vt:lpstr>
      <vt:lpstr>A New Contender Enters: Kismet</vt:lpstr>
      <vt:lpstr>Kismet as IDS</vt:lpstr>
      <vt:lpstr>Things Kismet Will Look For</vt:lpstr>
      <vt:lpstr>More</vt:lpstr>
      <vt:lpstr>Playing with Kismet</vt:lpstr>
      <vt:lpstr>Kismet/Wireshark</vt:lpstr>
      <vt:lpstr>Next Time…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Griffin Egner</cp:lastModifiedBy>
  <cp:revision>187</cp:revision>
  <cp:lastPrinted>2016-07-18T16:40:10Z</cp:lastPrinted>
  <dcterms:created xsi:type="dcterms:W3CDTF">2016-07-03T20:12:42Z</dcterms:created>
  <dcterms:modified xsi:type="dcterms:W3CDTF">2017-08-25T17:42:13Z</dcterms:modified>
</cp:coreProperties>
</file>