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7"/>
  </p:notesMasterIdLst>
  <p:sldIdLst>
    <p:sldId id="256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7" r:id="rId15"/>
    <p:sldId id="318" r:id="rId1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33" autoAdjust="0"/>
    <p:restoredTop sz="81868" autoAdjust="0"/>
  </p:normalViewPr>
  <p:slideViewPr>
    <p:cSldViewPr snapToGrid="0" snapToObjects="1">
      <p:cViewPr varScale="1">
        <p:scale>
          <a:sx n="56" d="100"/>
          <a:sy n="56" d="100"/>
        </p:scale>
        <p:origin x="15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br>
              <a:rPr lang="en-US" sz="3300" dirty="0"/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WPA/WPA2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Unit: 5</a:t>
            </a:r>
          </a:p>
          <a:p>
            <a:pPr algn="l"/>
            <a:r>
              <a:rPr lang="en-US" sz="2000" b="1">
                <a:solidFill>
                  <a:schemeClr val="accent5">
                    <a:lumMod val="75000"/>
                  </a:schemeClr>
                </a:solidFill>
              </a:rPr>
              <a:t>Wireless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44978-3D57-4AD5-8FA6-3EE34D1A8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WPA2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5C8AA-4D79-419E-A3B8-9FF8EEEB2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WPA brings in TKIP, pretty good</a:t>
            </a:r>
          </a:p>
          <a:p>
            <a:pPr lvl="1"/>
            <a:r>
              <a:rPr lang="en-US" dirty="0"/>
              <a:t>Cracking is (mostly) brute force</a:t>
            </a:r>
          </a:p>
          <a:p>
            <a:pPr lvl="1"/>
            <a:r>
              <a:rPr lang="en-US" dirty="0"/>
              <a:t>TKIP’s flaws aren’t that exploitable -&gt; It’s RC4 that is</a:t>
            </a:r>
          </a:p>
          <a:p>
            <a:pPr lvl="1"/>
            <a:endParaRPr lang="en-US" dirty="0"/>
          </a:p>
          <a:p>
            <a:r>
              <a:rPr lang="en-US" dirty="0"/>
              <a:t>Even better: AES</a:t>
            </a:r>
          </a:p>
          <a:p>
            <a:pPr lvl="1"/>
            <a:r>
              <a:rPr lang="en-US" dirty="0"/>
              <a:t>Advanced Encryption Standard</a:t>
            </a:r>
          </a:p>
          <a:p>
            <a:pPr lvl="1"/>
            <a:r>
              <a:rPr lang="en-US" dirty="0"/>
              <a:t>Really good encryption!</a:t>
            </a:r>
          </a:p>
          <a:p>
            <a:pPr lvl="1"/>
            <a:r>
              <a:rPr lang="en-US" dirty="0"/>
              <a:t>Brutal on crappy CPU’s</a:t>
            </a:r>
          </a:p>
          <a:p>
            <a:r>
              <a:rPr lang="en-US" dirty="0"/>
              <a:t>So, the problem with WEP -&gt; WPA transition?</a:t>
            </a:r>
          </a:p>
          <a:p>
            <a:pPr lvl="1"/>
            <a:r>
              <a:rPr lang="en-US" dirty="0"/>
              <a:t>The hardware was “not ideal</a:t>
            </a:r>
          </a:p>
        </p:txBody>
      </p:sp>
    </p:spTree>
    <p:extLst>
      <p:ext uri="{BB962C8B-B14F-4D97-AF65-F5344CB8AC3E}">
        <p14:creationId xmlns:p14="http://schemas.microsoft.com/office/powerpoint/2010/main" val="1956172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A01AA-A7F4-4118-9325-6452C66CB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WPA2 -&gt; The better choice!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93DAA-B3BC-40F8-8890-F54D27F08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CPU’s are much cheaper now</a:t>
            </a:r>
          </a:p>
          <a:p>
            <a:r>
              <a:rPr lang="en-US" dirty="0"/>
              <a:t>WPA2 give us the option:</a:t>
            </a:r>
          </a:p>
          <a:p>
            <a:pPr lvl="1"/>
            <a:r>
              <a:rPr lang="en-US" dirty="0"/>
              <a:t>TKIP </a:t>
            </a:r>
          </a:p>
          <a:p>
            <a:pPr lvl="1"/>
            <a:r>
              <a:rPr lang="en-US" dirty="0"/>
              <a:t>AES</a:t>
            </a:r>
          </a:p>
          <a:p>
            <a:pPr lvl="1"/>
            <a:endParaRPr lang="en-US" dirty="0"/>
          </a:p>
          <a:p>
            <a:r>
              <a:rPr lang="en-US" dirty="0"/>
              <a:t>WPA/WPA2 (especially WPA2)</a:t>
            </a:r>
          </a:p>
          <a:p>
            <a:pPr lvl="1"/>
            <a:r>
              <a:rPr lang="en-US" dirty="0"/>
              <a:t>Really only brute force methods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446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A8E8B-FF1E-4FA7-8C1D-520472EF2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need?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BBED8-45C0-4C43-9058-3E10B3981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passively listen</a:t>
            </a:r>
          </a:p>
          <a:p>
            <a:r>
              <a:rPr lang="en-US" dirty="0"/>
              <a:t>Specifically:</a:t>
            </a:r>
          </a:p>
          <a:p>
            <a:pPr lvl="1"/>
            <a:r>
              <a:rPr lang="en-US" dirty="0"/>
              <a:t>Clients </a:t>
            </a:r>
            <a:r>
              <a:rPr lang="en-US" dirty="0" err="1"/>
              <a:t>joiining</a:t>
            </a:r>
            <a:r>
              <a:rPr lang="en-US" dirty="0"/>
              <a:t>/leaving the network</a:t>
            </a:r>
          </a:p>
          <a:p>
            <a:r>
              <a:rPr lang="en-US" dirty="0"/>
              <a:t>You can be </a:t>
            </a:r>
            <a:r>
              <a:rPr lang="en-US" i="1" dirty="0"/>
              <a:t>very</a:t>
            </a:r>
            <a:r>
              <a:rPr lang="en-US" dirty="0"/>
              <a:t> stealthy with this</a:t>
            </a:r>
          </a:p>
          <a:p>
            <a:pPr lvl="1"/>
            <a:r>
              <a:rPr lang="en-US" dirty="0"/>
              <a:t>As in: impossible to detect</a:t>
            </a:r>
          </a:p>
          <a:p>
            <a:pPr lvl="1"/>
            <a:r>
              <a:rPr lang="en-US" dirty="0"/>
              <a:t>WEP -&gt; detectable, sort of</a:t>
            </a:r>
          </a:p>
          <a:p>
            <a:endParaRPr lang="en-US" dirty="0"/>
          </a:p>
          <a:p>
            <a:r>
              <a:rPr lang="en-US" dirty="0"/>
              <a:t>What do you need? </a:t>
            </a:r>
            <a:r>
              <a:rPr lang="en-US" dirty="0" err="1"/>
              <a:t>Airmon</a:t>
            </a:r>
            <a:r>
              <a:rPr lang="en-US" dirty="0"/>
              <a:t> &amp; </a:t>
            </a:r>
            <a:r>
              <a:rPr lang="en-US" dirty="0" err="1"/>
              <a:t>airodump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23488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990A3-BCD8-4C7D-B40E-9ADD8B879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Sniffing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03991-018F-4267-A024-AC178A6EB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Fire up </a:t>
            </a:r>
            <a:r>
              <a:rPr lang="en-US" dirty="0" err="1"/>
              <a:t>airmon</a:t>
            </a:r>
            <a:endParaRPr lang="en-US" dirty="0"/>
          </a:p>
          <a:p>
            <a:r>
              <a:rPr lang="en-US" dirty="0" err="1"/>
              <a:t>airodump</a:t>
            </a:r>
            <a:r>
              <a:rPr lang="en-US" dirty="0"/>
              <a:t>-ng</a:t>
            </a:r>
          </a:p>
          <a:p>
            <a:pPr lvl="1"/>
            <a:r>
              <a:rPr lang="en-US" dirty="0"/>
              <a:t>--channel</a:t>
            </a:r>
          </a:p>
          <a:p>
            <a:pPr lvl="1"/>
            <a:r>
              <a:rPr lang="en-US" dirty="0"/>
              <a:t>--</a:t>
            </a:r>
            <a:r>
              <a:rPr lang="en-US" dirty="0" err="1"/>
              <a:t>bssid</a:t>
            </a:r>
            <a:endParaRPr lang="en-US" dirty="0"/>
          </a:p>
          <a:p>
            <a:pPr lvl="1"/>
            <a:r>
              <a:rPr lang="en-US" dirty="0"/>
              <a:t>--write</a:t>
            </a:r>
          </a:p>
          <a:p>
            <a:pPr lvl="1"/>
            <a:r>
              <a:rPr lang="en-US" dirty="0"/>
              <a:t>mon0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878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D578D-3E95-4E96-9C53-0EDE75ED2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frames may be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9F65C-AE75-43AC-A2B1-7D110DCF6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don’t feel like waiting too long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aireplay</a:t>
            </a:r>
            <a:r>
              <a:rPr lang="en-US" dirty="0"/>
              <a:t>-ng –</a:t>
            </a:r>
            <a:r>
              <a:rPr lang="en-US" dirty="0" err="1"/>
              <a:t>deauth</a:t>
            </a:r>
            <a:r>
              <a:rPr lang="en-US" dirty="0"/>
              <a:t> 10 –a BSSID –c CLIENT mon0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333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EFA62-2E88-44EB-85EE-77D02C5F2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Cows are cool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87D61-712E-4FFD-9ACC-C8682E751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coWPAtty</a:t>
            </a:r>
          </a:p>
          <a:p>
            <a:r>
              <a:rPr lang="en-US" dirty="0"/>
              <a:t>Fairly fast/efficient WPA cracker</a:t>
            </a:r>
          </a:p>
          <a:p>
            <a:r>
              <a:rPr lang="en-US" dirty="0"/>
              <a:t>One WPA/WPA2 biggie: keys are hashed 4096 times</a:t>
            </a:r>
          </a:p>
          <a:p>
            <a:pPr lvl="1"/>
            <a:r>
              <a:rPr lang="en-US" dirty="0"/>
              <a:t>We’ll want to use a wordlist</a:t>
            </a:r>
          </a:p>
          <a:p>
            <a:r>
              <a:rPr lang="en-US" dirty="0" err="1"/>
              <a:t>cowpatty</a:t>
            </a:r>
            <a:r>
              <a:rPr lang="en-US" dirty="0"/>
              <a:t> –f &lt;wordlist&gt; -s SSID –r </a:t>
            </a:r>
            <a:r>
              <a:rPr lang="en-US" dirty="0" err="1"/>
              <a:t>captureFile</a:t>
            </a:r>
            <a:endParaRPr lang="en-US" dirty="0"/>
          </a:p>
          <a:p>
            <a:r>
              <a:rPr lang="en-US" dirty="0"/>
              <a:t>Check /</a:t>
            </a:r>
            <a:r>
              <a:rPr lang="en-US" dirty="0" err="1"/>
              <a:t>usr</a:t>
            </a:r>
            <a:r>
              <a:rPr lang="en-US" dirty="0"/>
              <a:t>/share/wordlists/fasttrack.txt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E96C46-4184-4E3F-AA7E-D7F1F688F0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914" y="3695356"/>
            <a:ext cx="3488724" cy="2616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077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EC3B6-C760-4CCD-849C-44ECE6475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WPA: A New Hope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CA98E-5FAD-41A8-929E-4B9301A22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Wi-Fi Protected Access</a:t>
            </a:r>
          </a:p>
          <a:p>
            <a:r>
              <a:rPr lang="en-US" dirty="0"/>
              <a:t>“WEP is terrible, let’s find a good alternative”</a:t>
            </a:r>
          </a:p>
          <a:p>
            <a:r>
              <a:rPr lang="en-US" dirty="0"/>
              <a:t>Came about in 2003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248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2C963-B8B9-48A7-A475-3662E4194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300606"/>
            <a:ext cx="7886700" cy="1325563"/>
          </a:xfrm>
        </p:spPr>
        <p:txBody>
          <a:bodyPr/>
          <a:lstStyle/>
          <a:p>
            <a:r>
              <a:rPr lang="en-US" dirty="0"/>
              <a:t>What made WEP bad?</a:t>
            </a:r>
          </a:p>
        </p:txBody>
      </p:sp>
    </p:spTree>
    <p:extLst>
      <p:ext uri="{BB962C8B-B14F-4D97-AF65-F5344CB8AC3E}">
        <p14:creationId xmlns:p14="http://schemas.microsoft.com/office/powerpoint/2010/main" val="3810354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E3CA6-F32B-470F-9D4C-4918F211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Haters </a:t>
            </a:r>
            <a:r>
              <a:rPr lang="en-US" dirty="0" err="1"/>
              <a:t>Gonna</a:t>
            </a:r>
            <a:r>
              <a:rPr lang="en-US" dirty="0"/>
              <a:t> Hate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26646-809F-49A7-BF6A-BE3D5FF62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WEP’s problems:</a:t>
            </a:r>
          </a:p>
          <a:p>
            <a:r>
              <a:rPr lang="en-US" dirty="0"/>
              <a:t>Key Size</a:t>
            </a:r>
          </a:p>
          <a:p>
            <a:pPr lvl="1"/>
            <a:r>
              <a:rPr lang="en-US" dirty="0"/>
              <a:t>The key is too small</a:t>
            </a:r>
          </a:p>
          <a:p>
            <a:pPr lvl="1"/>
            <a:r>
              <a:rPr lang="en-US" dirty="0"/>
              <a:t>Most of the key is static -&gt; user entered portion</a:t>
            </a:r>
          </a:p>
          <a:p>
            <a:pPr lvl="1"/>
            <a:r>
              <a:rPr lang="en-US" dirty="0"/>
              <a:t>Fixed size</a:t>
            </a:r>
          </a:p>
          <a:p>
            <a:pPr lvl="1"/>
            <a:r>
              <a:rPr lang="en-US" dirty="0"/>
              <a:t>Not much for generating dynamic keys</a:t>
            </a:r>
          </a:p>
          <a:p>
            <a:r>
              <a:rPr lang="en-US" dirty="0"/>
              <a:t>Reuse of keys</a:t>
            </a:r>
          </a:p>
          <a:p>
            <a:pPr lvl="1"/>
            <a:r>
              <a:rPr lang="en-US" dirty="0"/>
              <a:t>Encryption is based on user key</a:t>
            </a:r>
          </a:p>
          <a:p>
            <a:pPr lvl="1"/>
            <a:r>
              <a:rPr lang="en-US" dirty="0"/>
              <a:t>We then all use that key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219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E6A79-3398-40A9-B61F-613F554C1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improve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B690F-F611-42A4-8F8C-4A9A1D512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keys bigger</a:t>
            </a:r>
          </a:p>
          <a:p>
            <a:r>
              <a:rPr lang="en-US" dirty="0"/>
              <a:t>Change keys more often</a:t>
            </a:r>
          </a:p>
          <a:p>
            <a:r>
              <a:rPr lang="en-US" dirty="0"/>
              <a:t>Don’t fix the size</a:t>
            </a:r>
          </a:p>
          <a:p>
            <a:r>
              <a:rPr lang="en-US" dirty="0"/>
              <a:t>Don’t force it to be hex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993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C8570-6384-495D-ADB1-1D7328B91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TKIP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AE767-0005-41D7-899B-4F2B06CE5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Temporal Key Integrity Protocol</a:t>
            </a:r>
          </a:p>
          <a:p>
            <a:r>
              <a:rPr lang="en-US" dirty="0"/>
              <a:t>Wild idea: change the key used for encryption!</a:t>
            </a:r>
          </a:p>
          <a:p>
            <a:r>
              <a:rPr lang="en-US" dirty="0"/>
              <a:t>TKIP does this per-packet</a:t>
            </a:r>
          </a:p>
          <a:p>
            <a:r>
              <a:rPr lang="en-US" dirty="0"/>
              <a:t>A new 128-bit key is generated for each packet</a:t>
            </a:r>
          </a:p>
          <a:p>
            <a:r>
              <a:rPr lang="en-US" dirty="0"/>
              <a:t>Therefore: not any longer than WEP</a:t>
            </a:r>
          </a:p>
          <a:p>
            <a:pPr lvl="1"/>
            <a:r>
              <a:rPr lang="en-US" dirty="0"/>
              <a:t>But it changes</a:t>
            </a:r>
          </a:p>
          <a:p>
            <a:r>
              <a:rPr lang="en-US" dirty="0"/>
              <a:t>Purpose: fix WEP security via a firmware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500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67278-5E94-4F88-B79B-5C0B686D1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C1CF4-D09F-427D-9AE8-DB468A67A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complicated process</a:t>
            </a:r>
          </a:p>
          <a:p>
            <a:r>
              <a:rPr lang="en-US" dirty="0"/>
              <a:t>Creates a </a:t>
            </a:r>
            <a:r>
              <a:rPr lang="en-US" i="1" dirty="0"/>
              <a:t>pairwise master key </a:t>
            </a:r>
            <a:r>
              <a:rPr lang="en-US" dirty="0"/>
              <a:t>(PMK)</a:t>
            </a:r>
          </a:p>
          <a:p>
            <a:pPr lvl="1"/>
            <a:r>
              <a:rPr lang="en-US" dirty="0"/>
              <a:t>Computed from PSK and SSID</a:t>
            </a:r>
          </a:p>
          <a:p>
            <a:r>
              <a:rPr lang="en-US" dirty="0"/>
              <a:t>Client uses PMK, encrypts exchange of temporary key</a:t>
            </a:r>
          </a:p>
          <a:p>
            <a:pPr lvl="1"/>
            <a:r>
              <a:rPr lang="en-US" dirty="0"/>
              <a:t>Called </a:t>
            </a:r>
            <a:r>
              <a:rPr lang="en-US" i="1" dirty="0"/>
              <a:t>pairwise transient key </a:t>
            </a:r>
            <a:r>
              <a:rPr lang="en-US" dirty="0"/>
              <a:t>(PTK)</a:t>
            </a:r>
          </a:p>
          <a:p>
            <a:r>
              <a:rPr lang="en-US" dirty="0"/>
              <a:t>Keys changed every time a client connects</a:t>
            </a:r>
          </a:p>
          <a:p>
            <a:pPr lvl="1"/>
            <a:r>
              <a:rPr lang="en-US" dirty="0"/>
              <a:t>Therefore: you and I can’t see each other’s traffic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507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8A4D9-2DD4-4BB2-BEBE-7A14873B4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Auth/Encryption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F1C5A-49F3-4289-873A-AB3885717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final keys are generated from:</a:t>
            </a:r>
          </a:p>
          <a:p>
            <a:pPr lvl="1"/>
            <a:r>
              <a:rPr lang="en-US" dirty="0"/>
              <a:t>PMK</a:t>
            </a:r>
          </a:p>
          <a:p>
            <a:pPr lvl="1"/>
            <a:r>
              <a:rPr lang="en-US" dirty="0"/>
              <a:t>Client generated random number</a:t>
            </a:r>
          </a:p>
          <a:p>
            <a:pPr lvl="1"/>
            <a:r>
              <a:rPr lang="en-US" dirty="0"/>
              <a:t>AP generated random number</a:t>
            </a:r>
          </a:p>
          <a:p>
            <a:pPr lvl="1"/>
            <a:r>
              <a:rPr lang="en-US" dirty="0"/>
              <a:t>MAC address of client + AP</a:t>
            </a:r>
          </a:p>
          <a:p>
            <a:r>
              <a:rPr lang="en-US" dirty="0"/>
              <a:t>Pretty good key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344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854C5-E30B-4DEB-A5EE-0C6EF8F30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key?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EFD1D-B5BF-4741-BA9B-552A186CD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Lots of info go into the key</a:t>
            </a:r>
          </a:p>
          <a:p>
            <a:r>
              <a:rPr lang="en-US" dirty="0"/>
              <a:t>Cracking it is still possible- mostly brute force</a:t>
            </a:r>
          </a:p>
          <a:p>
            <a:pPr lvl="1"/>
            <a:r>
              <a:rPr lang="en-US" dirty="0"/>
              <a:t>Still using RC4</a:t>
            </a:r>
          </a:p>
          <a:p>
            <a:r>
              <a:rPr lang="en-US" dirty="0"/>
              <a:t>Problem with WPA</a:t>
            </a:r>
          </a:p>
          <a:p>
            <a:pPr lvl="1"/>
            <a:r>
              <a:rPr lang="en-US" dirty="0"/>
              <a:t>Still ends up with relatively small key (128-bit)</a:t>
            </a:r>
          </a:p>
          <a:p>
            <a:pPr lvl="1"/>
            <a:r>
              <a:rPr lang="en-US" dirty="0"/>
              <a:t>TKIP is good, not awesome</a:t>
            </a:r>
          </a:p>
          <a:p>
            <a:r>
              <a:rPr lang="en-US" dirty="0"/>
              <a:t>What’s better?</a:t>
            </a:r>
          </a:p>
          <a:p>
            <a:pPr lvl="1"/>
            <a:r>
              <a:rPr lang="en-US" dirty="0"/>
              <a:t>WPA2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720152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2127</TotalTime>
  <Words>487</Words>
  <Application>Microsoft Office PowerPoint</Application>
  <PresentationFormat>On-screen Show (4:3)</PresentationFormat>
  <Paragraphs>103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PP_C5Modules_CC_License_standard</vt:lpstr>
      <vt:lpstr>  WPA/WPA2 </vt:lpstr>
      <vt:lpstr>WPA: A New Hope</vt:lpstr>
      <vt:lpstr>What made WEP bad?</vt:lpstr>
      <vt:lpstr>Haters Gonna Hate</vt:lpstr>
      <vt:lpstr>Things to improve</vt:lpstr>
      <vt:lpstr>TKIP</vt:lpstr>
      <vt:lpstr>Authentication?</vt:lpstr>
      <vt:lpstr>Auth/Encryption</vt:lpstr>
      <vt:lpstr>Good key?</vt:lpstr>
      <vt:lpstr>WPA2</vt:lpstr>
      <vt:lpstr>WPA2 -&gt; The better choice!</vt:lpstr>
      <vt:lpstr>What we need?</vt:lpstr>
      <vt:lpstr>Sniffing</vt:lpstr>
      <vt:lpstr>Minimum frames may be needed</vt:lpstr>
      <vt:lpstr>Cows are cool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Griffin Egner</cp:lastModifiedBy>
  <cp:revision>189</cp:revision>
  <cp:lastPrinted>2016-07-18T16:40:10Z</cp:lastPrinted>
  <dcterms:created xsi:type="dcterms:W3CDTF">2016-07-03T20:12:42Z</dcterms:created>
  <dcterms:modified xsi:type="dcterms:W3CDTF">2017-08-25T17:42:32Z</dcterms:modified>
</cp:coreProperties>
</file>