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58" r:id="rId4"/>
    <p:sldId id="261" r:id="rId5"/>
    <p:sldId id="269" r:id="rId6"/>
    <p:sldId id="260" r:id="rId7"/>
    <p:sldId id="262" r:id="rId8"/>
    <p:sldId id="265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03"/>
    <p:restoredTop sz="93720"/>
  </p:normalViewPr>
  <p:slideViewPr>
    <p:cSldViewPr snapToGrid="0" snapToObjects="1">
      <p:cViewPr varScale="1">
        <p:scale>
          <a:sx n="101" d="100"/>
          <a:sy n="101" d="100"/>
        </p:scale>
        <p:origin x="5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E1723-512C-4B4A-B614-064DC80EA475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A422D-E9A8-0746-B0FB-44B41BEEC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73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6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851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01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82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63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4349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4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65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9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5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8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9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0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9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7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20371-4BE6-8647-8450-ADA718E1C9BD}" type="datetimeFigureOut">
              <a:rPr lang="en-US" smtClean="0"/>
              <a:t>10/16/17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9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Cellphone Stuff!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1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SMS FTW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Tough to max out system capacity</a:t>
            </a:r>
          </a:p>
          <a:p>
            <a:r>
              <a:rPr lang="en-US" dirty="0" smtClean="0"/>
              <a:t>Around 1800 per ARFCN per minute</a:t>
            </a:r>
          </a:p>
          <a:p>
            <a:endParaRPr lang="en-US" dirty="0" smtClean="0"/>
          </a:p>
          <a:p>
            <a:r>
              <a:rPr lang="en-US" dirty="0" smtClean="0"/>
              <a:t>SMS doesn’t care about data loss so much</a:t>
            </a:r>
          </a:p>
          <a:p>
            <a:pPr lvl="1"/>
            <a:r>
              <a:rPr lang="en-US" dirty="0" smtClean="0"/>
              <a:t>Retransmission!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93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inside GSM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Essentially an OSI Model</a:t>
            </a:r>
            <a:r>
              <a:rPr lang="is-IS" dirty="0" smtClean="0"/>
              <a:t>… </a:t>
            </a:r>
          </a:p>
          <a:p>
            <a:r>
              <a:rPr lang="is-IS" dirty="0" smtClean="0"/>
              <a:t>Only 3 layers of fun</a:t>
            </a:r>
          </a:p>
          <a:p>
            <a:endParaRPr lang="is-IS" dirty="0"/>
          </a:p>
          <a:p>
            <a:r>
              <a:rPr lang="is-IS" dirty="0" smtClean="0"/>
              <a:t>L3- communication Management Layer</a:t>
            </a:r>
          </a:p>
          <a:p>
            <a:r>
              <a:rPr lang="is-IS" dirty="0" smtClean="0"/>
              <a:t>L2- Data Link Layer</a:t>
            </a:r>
          </a:p>
          <a:p>
            <a:r>
              <a:rPr lang="is-IS" dirty="0" smtClean="0"/>
              <a:t>L1- Physical Layer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71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1: Timing is Everything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We’re using 8-way TDMA</a:t>
            </a:r>
          </a:p>
          <a:p>
            <a:r>
              <a:rPr lang="en-US" dirty="0" smtClean="0"/>
              <a:t>Time slots are actually called ‘physical channels’ </a:t>
            </a:r>
          </a:p>
          <a:p>
            <a:endParaRPr lang="en-US" dirty="0"/>
          </a:p>
          <a:p>
            <a:r>
              <a:rPr lang="en-US" dirty="0" smtClean="0"/>
              <a:t>How many “full-rate” calls can we handle over 8 physical channels?</a:t>
            </a:r>
          </a:p>
          <a:p>
            <a:r>
              <a:rPr lang="en-US" dirty="0" smtClean="0"/>
              <a:t>Question: How much voice data do you lose?</a:t>
            </a:r>
          </a:p>
          <a:p>
            <a:r>
              <a:rPr lang="en-US" dirty="0" smtClean="0"/>
              <a:t>What would half-rate do for us?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700" y="937727"/>
            <a:ext cx="1028700" cy="547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12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 going?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Working towards a working BTS</a:t>
            </a:r>
          </a:p>
          <a:p>
            <a:pPr lvl="1"/>
            <a:r>
              <a:rPr lang="en-US" dirty="0" smtClean="0"/>
              <a:t>Base Transceiver Station</a:t>
            </a:r>
          </a:p>
          <a:p>
            <a:r>
              <a:rPr lang="en-US" dirty="0" smtClean="0"/>
              <a:t>Start out small, work our way up to it</a:t>
            </a:r>
          </a:p>
          <a:p>
            <a:endParaRPr lang="en-US" dirty="0"/>
          </a:p>
          <a:p>
            <a:r>
              <a:rPr lang="en-US" dirty="0" smtClean="0"/>
              <a:t>Primarily GSM stuff</a:t>
            </a:r>
          </a:p>
          <a:p>
            <a:pPr lvl="1"/>
            <a:r>
              <a:rPr lang="en-US" dirty="0" smtClean="0"/>
              <a:t>Zero CDMA (Like Verizon and Sprint) </a:t>
            </a:r>
          </a:p>
          <a:p>
            <a:pPr lvl="1"/>
            <a:r>
              <a:rPr lang="en-US" dirty="0" smtClean="0"/>
              <a:t>GSM- Global System for Mobile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93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we have?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OpenBTS</a:t>
            </a:r>
            <a:r>
              <a:rPr lang="en-US" dirty="0" smtClean="0"/>
              <a:t>- software implementation of cell infrastructure</a:t>
            </a:r>
          </a:p>
          <a:p>
            <a:pPr lvl="1"/>
            <a:r>
              <a:rPr lang="en-US" dirty="0" smtClean="0"/>
              <a:t>Most of The Big Guys have really complicated infrastructure</a:t>
            </a:r>
          </a:p>
          <a:p>
            <a:pPr lvl="1"/>
            <a:r>
              <a:rPr lang="en-US" dirty="0" err="1" smtClean="0"/>
              <a:t>OpenBTS</a:t>
            </a:r>
            <a:r>
              <a:rPr lang="en-US" dirty="0" smtClean="0"/>
              <a:t> tries to standardize it as much as possible</a:t>
            </a:r>
          </a:p>
          <a:p>
            <a:r>
              <a:rPr lang="en-US" dirty="0" smtClean="0"/>
              <a:t>Talk the talk?</a:t>
            </a:r>
          </a:p>
          <a:p>
            <a:pPr lvl="1"/>
            <a:r>
              <a:rPr lang="en-US" dirty="0" smtClean="0"/>
              <a:t>We’ll have a 2G network </a:t>
            </a:r>
          </a:p>
          <a:p>
            <a:pPr lvl="2"/>
            <a:r>
              <a:rPr lang="en-US" dirty="0" smtClean="0"/>
              <a:t>GSM</a:t>
            </a:r>
          </a:p>
          <a:p>
            <a:pPr lvl="2"/>
            <a:r>
              <a:rPr lang="en-US" dirty="0" smtClean="0"/>
              <a:t>Voice and SMS</a:t>
            </a:r>
          </a:p>
          <a:p>
            <a:pPr lvl="1"/>
            <a:r>
              <a:rPr lang="en-US" dirty="0" err="1" smtClean="0"/>
              <a:t>OpenBTS</a:t>
            </a:r>
            <a:r>
              <a:rPr lang="en-US" dirty="0" smtClean="0"/>
              <a:t> can also do “2.5G”</a:t>
            </a:r>
          </a:p>
          <a:p>
            <a:pPr lvl="2"/>
            <a:r>
              <a:rPr lang="en-US" dirty="0" smtClean="0"/>
              <a:t>GPRS Data</a:t>
            </a:r>
          </a:p>
          <a:p>
            <a:pPr lvl="2"/>
            <a:r>
              <a:rPr lang="en-US" dirty="0" smtClean="0"/>
              <a:t>Tough to do in a VM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62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ARFCN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Absolute Radio-Frequency Channel Number</a:t>
            </a:r>
          </a:p>
          <a:p>
            <a:r>
              <a:rPr lang="en-US" dirty="0" smtClean="0"/>
              <a:t>How is cellular spectrum actually divided up?</a:t>
            </a:r>
          </a:p>
          <a:p>
            <a:r>
              <a:rPr lang="en-US" dirty="0" smtClean="0"/>
              <a:t>Kind of like 802.11 -&gt; they overlap</a:t>
            </a:r>
          </a:p>
          <a:p>
            <a:r>
              <a:rPr lang="en-US" dirty="0" smtClean="0"/>
              <a:t>Each cellular band is divided up</a:t>
            </a:r>
          </a:p>
          <a:p>
            <a:pPr lvl="1"/>
            <a:r>
              <a:rPr lang="en-US" dirty="0" smtClean="0"/>
              <a:t>Don’t want to overlap </a:t>
            </a:r>
          </a:p>
          <a:p>
            <a:pPr lvl="1"/>
            <a:r>
              <a:rPr lang="en-US" dirty="0" smtClean="0"/>
              <a:t>Licensed by FCC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32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ARFCN’s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Adjacent ARFCN’s overlap frequencies   ^^ This is </a:t>
            </a:r>
            <a:r>
              <a:rPr lang="en-US" dirty="0" err="1" smtClean="0"/>
              <a:t>wifi</a:t>
            </a:r>
            <a:r>
              <a:rPr lang="en-US" dirty="0" smtClean="0"/>
              <a:t>, but still</a:t>
            </a:r>
            <a:r>
              <a:rPr lang="is-IS" dirty="0" smtClean="0"/>
              <a:t>…</a:t>
            </a:r>
          </a:p>
          <a:p>
            <a:r>
              <a:rPr lang="is-IS" dirty="0" smtClean="0"/>
              <a:t>Each band (channel) is 270.833kHz of bandwidth</a:t>
            </a:r>
          </a:p>
          <a:p>
            <a:r>
              <a:rPr lang="is-IS" dirty="0" smtClean="0"/>
              <a:t>Each pair has fixed up/down link frequencies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20975"/>
          <a:stretch/>
        </p:blipFill>
        <p:spPr>
          <a:xfrm>
            <a:off x="3846414" y="145109"/>
            <a:ext cx="7315200" cy="1545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8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technically this isn’t legal to do</a:t>
            </a:r>
            <a:endParaRPr lang="en-US" dirty="0"/>
          </a:p>
          <a:p>
            <a:r>
              <a:rPr lang="en-US" dirty="0" smtClean="0"/>
              <a:t>Spectrum</a:t>
            </a:r>
          </a:p>
          <a:p>
            <a:pPr lvl="1"/>
            <a:r>
              <a:rPr lang="en-US" dirty="0" smtClean="0"/>
              <a:t>850,900, 1800, and 1900MHz is where GSM lives</a:t>
            </a:r>
          </a:p>
          <a:p>
            <a:pPr lvl="1"/>
            <a:r>
              <a:rPr lang="en-US" dirty="0" smtClean="0"/>
              <a:t>Not really supposed to use those</a:t>
            </a:r>
          </a:p>
          <a:p>
            <a:r>
              <a:rPr lang="en-US" dirty="0" smtClean="0"/>
              <a:t>Rules of engagement:</a:t>
            </a:r>
          </a:p>
          <a:p>
            <a:pPr lvl="1"/>
            <a:r>
              <a:rPr lang="en-US" dirty="0" smtClean="0"/>
              <a:t>Not connecting antennas</a:t>
            </a:r>
          </a:p>
          <a:p>
            <a:pPr lvl="1"/>
            <a:r>
              <a:rPr lang="en-US" dirty="0" smtClean="0"/>
              <a:t>No amplifiers</a:t>
            </a:r>
          </a:p>
          <a:p>
            <a:pPr lvl="1"/>
            <a:r>
              <a:rPr lang="en-US" dirty="0" smtClean="0"/>
              <a:t>Total network range will be about 10 feet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76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Duplex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Up/Down at the same time: FDMA</a:t>
            </a:r>
          </a:p>
          <a:p>
            <a:r>
              <a:rPr lang="en-US" dirty="0" smtClean="0"/>
              <a:t>Multiple phones -&gt; TDMA</a:t>
            </a:r>
          </a:p>
          <a:p>
            <a:r>
              <a:rPr lang="en-US" dirty="0" smtClean="0"/>
              <a:t>We need two different frequencies!</a:t>
            </a:r>
          </a:p>
          <a:p>
            <a:pPr lvl="1"/>
            <a:r>
              <a:rPr lang="en-US" dirty="0" smtClean="0"/>
              <a:t>And technically, licenses for each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8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Bands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primary regions</a:t>
            </a:r>
          </a:p>
          <a:p>
            <a:pPr lvl="1"/>
            <a:r>
              <a:rPr lang="en-US" dirty="0" smtClean="0"/>
              <a:t>1 Europe and Africa</a:t>
            </a:r>
          </a:p>
          <a:p>
            <a:pPr lvl="1"/>
            <a:r>
              <a:rPr lang="en-US" dirty="0" smtClean="0"/>
              <a:t>2 Americas</a:t>
            </a:r>
          </a:p>
          <a:p>
            <a:pPr lvl="1"/>
            <a:r>
              <a:rPr lang="en-US" dirty="0" smtClean="0"/>
              <a:t>3 Asia</a:t>
            </a:r>
          </a:p>
          <a:p>
            <a:r>
              <a:rPr lang="en-US" dirty="0" smtClean="0"/>
              <a:t>Quad Band Handsets?</a:t>
            </a:r>
          </a:p>
          <a:p>
            <a:pPr lvl="1"/>
            <a:r>
              <a:rPr lang="en-US" dirty="0" smtClean="0"/>
              <a:t>”World Phones”</a:t>
            </a:r>
          </a:p>
          <a:p>
            <a:pPr lvl="1"/>
            <a:r>
              <a:rPr lang="en-US" dirty="0" smtClean="0"/>
              <a:t>Support 850, 900, 1800, </a:t>
            </a:r>
            <a:br>
              <a:rPr lang="en-US" dirty="0" smtClean="0"/>
            </a:br>
            <a:r>
              <a:rPr lang="en-US" dirty="0" smtClean="0"/>
              <a:t>1900 </a:t>
            </a:r>
            <a:r>
              <a:rPr lang="en-US" dirty="0" err="1" smtClean="0"/>
              <a:t>mHz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346" y="1690688"/>
            <a:ext cx="5884454" cy="408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42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ARFCN are you using?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iOS, dial: *3001 # 12345 # *</a:t>
            </a:r>
          </a:p>
          <a:p>
            <a:endParaRPr lang="en-US" dirty="0"/>
          </a:p>
          <a:p>
            <a:r>
              <a:rPr lang="en-US" dirty="0" smtClean="0"/>
              <a:t>Android dial *#0011#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81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385</Words>
  <Application>Microsoft Macintosh PowerPoint</Application>
  <PresentationFormat>Widescreen</PresentationFormat>
  <Paragraphs>87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Cellphone Stuff!</vt:lpstr>
      <vt:lpstr>Where are we going?</vt:lpstr>
      <vt:lpstr>What will we have?</vt:lpstr>
      <vt:lpstr>ARFCN</vt:lpstr>
      <vt:lpstr>ARFCN’s</vt:lpstr>
      <vt:lpstr>Legality?</vt:lpstr>
      <vt:lpstr>Duplex Communication</vt:lpstr>
      <vt:lpstr>Frequency Bands</vt:lpstr>
      <vt:lpstr>What ARFCN are you using?</vt:lpstr>
      <vt:lpstr>SMS FTW</vt:lpstr>
      <vt:lpstr>What’s inside GSM</vt:lpstr>
      <vt:lpstr>Layer 1: Timing is Everything</vt:lpstr>
    </vt:vector>
  </TitlesOfParts>
  <Company/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OpenBTS- Getting Started</dc:title>
  <dc:creator>Cronin, Kyle</dc:creator>
  <cp:lastModifiedBy>Cronin, Kyle</cp:lastModifiedBy>
  <cp:revision>49</cp:revision>
  <dcterms:created xsi:type="dcterms:W3CDTF">2016-04-18T02:27:48Z</dcterms:created>
  <dcterms:modified xsi:type="dcterms:W3CDTF">2017-10-16T14:40:35Z</dcterms:modified>
</cp:coreProperties>
</file>