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0"/>
    <p:restoredTop sz="93706"/>
  </p:normalViewPr>
  <p:slideViewPr>
    <p:cSldViewPr snapToGrid="0" snapToObjects="1">
      <p:cViewPr varScale="1">
        <p:scale>
          <a:sx n="65" d="100"/>
          <a:sy n="65" d="100"/>
        </p:scale>
        <p:origin x="2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4F6B3-6F35-A341-9A46-3DA20A9BAE60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E0625-152C-9042-96D7-C29645D4B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1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E1723-512C-4B4A-B614-064DC80EA475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A422D-E9A8-0746-B0FB-44B41BEEC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73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53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53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87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9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17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74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01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17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16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3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5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5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8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7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0371-4BE6-8647-8450-ADA718E1C9BD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GSM Frames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3 goodies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Pieces inside of Layer 3:</a:t>
            </a:r>
          </a:p>
          <a:p>
            <a:pPr lvl="1"/>
            <a:r>
              <a:rPr lang="en-US" dirty="0" smtClean="0"/>
              <a:t>Radio Resource- Manages dedicated channels</a:t>
            </a:r>
          </a:p>
          <a:p>
            <a:pPr lvl="1"/>
            <a:r>
              <a:rPr lang="en-US" dirty="0" smtClean="0"/>
              <a:t>Mobility Management- Handling MS</a:t>
            </a:r>
          </a:p>
          <a:p>
            <a:pPr lvl="2"/>
            <a:r>
              <a:rPr lang="en-US" dirty="0" smtClean="0"/>
              <a:t>Who on our network deals with that MS?</a:t>
            </a:r>
          </a:p>
          <a:p>
            <a:pPr lvl="2"/>
            <a:r>
              <a:rPr lang="en-US" dirty="0" smtClean="0"/>
              <a:t>Authenticate users</a:t>
            </a:r>
          </a:p>
          <a:p>
            <a:pPr lvl="2"/>
            <a:r>
              <a:rPr lang="en-US" dirty="0" smtClean="0"/>
              <a:t>Basically: user identities/authentication</a:t>
            </a:r>
          </a:p>
          <a:p>
            <a:pPr lvl="1"/>
            <a:r>
              <a:rPr lang="en-US" dirty="0" smtClean="0"/>
              <a:t>Call Control or Short Message Service- Processing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8518" y="1690688"/>
            <a:ext cx="7243482" cy="5167312"/>
          </a:xfrm>
          <a:custGeom>
            <a:avLst/>
            <a:gdLst>
              <a:gd name="connsiteX0" fmla="*/ 0 w 7243482"/>
              <a:gd name="connsiteY0" fmla="*/ 0 h 5167312"/>
              <a:gd name="connsiteX1" fmla="*/ 7243482 w 7243482"/>
              <a:gd name="connsiteY1" fmla="*/ 0 h 5167312"/>
              <a:gd name="connsiteX2" fmla="*/ 7243482 w 7243482"/>
              <a:gd name="connsiteY2" fmla="*/ 5167312 h 5167312"/>
              <a:gd name="connsiteX3" fmla="*/ 221324 w 7243482"/>
              <a:gd name="connsiteY3" fmla="*/ 5167312 h 5167312"/>
              <a:gd name="connsiteX4" fmla="*/ 2615203 w 7243482"/>
              <a:gd name="connsiteY4" fmla="*/ 952 h 5167312"/>
              <a:gd name="connsiteX5" fmla="*/ 0 w 7243482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482" h="5167312">
                <a:moveTo>
                  <a:pt x="0" y="0"/>
                </a:moveTo>
                <a:lnTo>
                  <a:pt x="7243482" y="0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7399176" cy="5166360"/>
          </a:xfrm>
          <a:custGeom>
            <a:avLst/>
            <a:gdLst>
              <a:gd name="connsiteX0" fmla="*/ 0 w 7399176"/>
              <a:gd name="connsiteY0" fmla="*/ 0 h 5166360"/>
              <a:gd name="connsiteX1" fmla="*/ 7399176 w 7399176"/>
              <a:gd name="connsiteY1" fmla="*/ 0 h 5166360"/>
              <a:gd name="connsiteX2" fmla="*/ 5005297 w 7399176"/>
              <a:gd name="connsiteY2" fmla="*/ 5166360 h 5166360"/>
              <a:gd name="connsiteX3" fmla="*/ 0 w 7399176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9176" h="5166360">
                <a:moveTo>
                  <a:pt x="0" y="0"/>
                </a:moveTo>
                <a:lnTo>
                  <a:pt x="7399176" y="0"/>
                </a:lnTo>
                <a:lnTo>
                  <a:pt x="5005297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721" y="2999285"/>
            <a:ext cx="4296585" cy="219125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Layer 3 goodies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2865"/>
            <a:ext cx="4317322" cy="4164098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Pieces inside of Layer 3: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Radio Resource- Manages dedicated channels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Mobility Management- Handling MS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Call Control or Short Message Service- Processing Calls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Bridge handset to phone service</a:t>
            </a:r>
          </a:p>
        </p:txBody>
      </p:sp>
    </p:spTree>
    <p:extLst>
      <p:ext uri="{BB962C8B-B14F-4D97-AF65-F5344CB8AC3E}">
        <p14:creationId xmlns:p14="http://schemas.microsoft.com/office/powerpoint/2010/main" val="121947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channels can we play with?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Really, phone/data types</a:t>
            </a:r>
          </a:p>
          <a:p>
            <a:r>
              <a:rPr lang="en-US" dirty="0" smtClean="0"/>
              <a:t>LUR- Location Update Request</a:t>
            </a:r>
          </a:p>
          <a:p>
            <a:r>
              <a:rPr lang="en-US" dirty="0" smtClean="0"/>
              <a:t>MOC- Mobile Originated Call</a:t>
            </a:r>
          </a:p>
          <a:p>
            <a:r>
              <a:rPr lang="en-US" dirty="0" smtClean="0"/>
              <a:t>MTC- Mobile Terminated Call</a:t>
            </a:r>
          </a:p>
          <a:p>
            <a:r>
              <a:rPr lang="en-US" dirty="0" smtClean="0"/>
              <a:t>MO-SMS- Mobile Originated SMS</a:t>
            </a:r>
          </a:p>
          <a:p>
            <a:r>
              <a:rPr lang="en-US" dirty="0" smtClean="0"/>
              <a:t>MT-SMS- Mobile Terminated SMS</a:t>
            </a:r>
          </a:p>
          <a:p>
            <a:r>
              <a:rPr lang="en-US" dirty="0" err="1" smtClean="0"/>
              <a:t>EmergencyCall</a:t>
            </a:r>
            <a:r>
              <a:rPr lang="en-US" dirty="0" smtClean="0"/>
              <a:t>- Emergency MOC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units of cellular RF divided up into?</a:t>
            </a:r>
          </a:p>
          <a:p>
            <a:r>
              <a:rPr lang="en-US" dirty="0" smtClean="0"/>
              <a:t>What are the individual time slots of GSM’s TDMA called?</a:t>
            </a:r>
          </a:p>
          <a:p>
            <a:pPr lvl="1"/>
            <a:r>
              <a:rPr lang="en-US" dirty="0" smtClean="0"/>
              <a:t>How many are there?</a:t>
            </a:r>
          </a:p>
          <a:p>
            <a:pPr lvl="1"/>
            <a:endParaRPr lang="en-US" dirty="0"/>
          </a:p>
          <a:p>
            <a:r>
              <a:rPr lang="en-US" dirty="0" smtClean="0"/>
              <a:t>What’s the first time slot used for?</a:t>
            </a:r>
          </a:p>
          <a:p>
            <a:endParaRPr lang="en-US" dirty="0"/>
          </a:p>
          <a:p>
            <a:r>
              <a:rPr lang="en-US" dirty="0" smtClean="0"/>
              <a:t>What were combinations?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FCCH: Frequency Correction Channel</a:t>
            </a:r>
          </a:p>
          <a:p>
            <a:pPr lvl="1"/>
            <a:r>
              <a:rPr lang="en-US" dirty="0" smtClean="0"/>
              <a:t>Zeros!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SCCH</a:t>
            </a:r>
            <a:r>
              <a:rPr lang="en-US" dirty="0"/>
              <a:t>: Synchronization Control Channel</a:t>
            </a:r>
          </a:p>
          <a:p>
            <a:pPr lvl="1"/>
            <a:r>
              <a:rPr lang="en-US" dirty="0" smtClean="0"/>
              <a:t>Timing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BCCH: Broadcast Control Channel</a:t>
            </a:r>
          </a:p>
          <a:p>
            <a:pPr lvl="1"/>
            <a:r>
              <a:rPr lang="en-US" dirty="0" smtClean="0"/>
              <a:t>What’s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FCCH</a:t>
            </a:r>
          </a:p>
          <a:p>
            <a:r>
              <a:rPr lang="en-US" dirty="0" smtClean="0"/>
              <a:t>SCCH</a:t>
            </a:r>
          </a:p>
          <a:p>
            <a:r>
              <a:rPr lang="en-US" dirty="0" smtClean="0"/>
              <a:t>CCCH- Common Control Channel</a:t>
            </a:r>
          </a:p>
          <a:p>
            <a:pPr lvl="1"/>
            <a:r>
              <a:rPr lang="en-US" dirty="0" smtClean="0"/>
              <a:t>Basically</a:t>
            </a:r>
            <a:r>
              <a:rPr lang="is-IS" dirty="0" smtClean="0"/>
              <a:t>… paging your phone</a:t>
            </a:r>
          </a:p>
          <a:p>
            <a:pPr lvl="1"/>
            <a:r>
              <a:rPr lang="is-IS" dirty="0" smtClean="0"/>
              <a:t>Your phone lives a boring life... </a:t>
            </a:r>
          </a:p>
          <a:p>
            <a:pPr lvl="2"/>
            <a:r>
              <a:rPr lang="is-IS" dirty="0" smtClean="0"/>
              <a:t>Just listens to </a:t>
            </a:r>
            <a:r>
              <a:rPr lang="is-IS" dirty="0" smtClean="0"/>
              <a:t>CCCH</a:t>
            </a:r>
          </a:p>
          <a:p>
            <a:pPr lvl="2"/>
            <a:r>
              <a:rPr lang="en-US" dirty="0" smtClean="0"/>
              <a:t>W</a:t>
            </a:r>
            <a:r>
              <a:rPr lang="is-IS" dirty="0" smtClean="0"/>
              <a:t>aits for specific things to be sent out here</a:t>
            </a:r>
            <a:endParaRPr lang="is-IS" dirty="0" smtClean="0"/>
          </a:p>
          <a:p>
            <a:endParaRPr lang="is-IS" dirty="0"/>
          </a:p>
          <a:p>
            <a:r>
              <a:rPr lang="is-IS" dirty="0" smtClean="0"/>
              <a:t>Replies from the phone: </a:t>
            </a:r>
            <a:r>
              <a:rPr lang="is-IS" dirty="0" smtClean="0"/>
              <a:t>RACH- Random Access CHannel</a:t>
            </a:r>
            <a:endParaRPr lang="is-IS" dirty="0" smtClean="0"/>
          </a:p>
          <a:p>
            <a:pPr lvl="1"/>
            <a:r>
              <a:rPr lang="is-IS" dirty="0" smtClean="0"/>
              <a:t>Phones reply to a CCCH request</a:t>
            </a:r>
          </a:p>
          <a:p>
            <a:pPr lvl="1"/>
            <a:r>
              <a:rPr lang="is-IS" dirty="0" smtClean="0"/>
              <a:t>Phones can also initiate connections with a 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0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 turns on (or leaves airplane mode)</a:t>
            </a:r>
          </a:p>
          <a:p>
            <a:r>
              <a:rPr lang="en-US" dirty="0" smtClean="0"/>
              <a:t>FCCH – finds a seemingly usable frequency</a:t>
            </a:r>
          </a:p>
          <a:p>
            <a:r>
              <a:rPr lang="en-US" dirty="0" smtClean="0"/>
              <a:t>SCH- Where is the network currently at, timing wise?</a:t>
            </a:r>
          </a:p>
          <a:p>
            <a:r>
              <a:rPr lang="en-US" dirty="0" smtClean="0"/>
              <a:t>BCCH- Are you my mother?</a:t>
            </a:r>
          </a:p>
          <a:p>
            <a:r>
              <a:rPr lang="en-US" dirty="0" smtClean="0"/>
              <a:t>Boom, you’re connected</a:t>
            </a:r>
          </a:p>
          <a:p>
            <a:r>
              <a:rPr lang="en-US" dirty="0" smtClean="0"/>
              <a:t>Sit and contemplate life</a:t>
            </a:r>
          </a:p>
          <a:p>
            <a:r>
              <a:rPr lang="en-US" dirty="0" smtClean="0"/>
              <a:t>CCCH- Hey, wake up and do something!</a:t>
            </a:r>
          </a:p>
          <a:p>
            <a:r>
              <a:rPr lang="en-US" dirty="0" smtClean="0"/>
              <a:t>Mobile to BTS: </a:t>
            </a:r>
            <a:r>
              <a:rPr lang="en-US" dirty="0" smtClean="0"/>
              <a:t>RACH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00" y="-85646"/>
            <a:ext cx="2565400" cy="3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8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Piece of Combo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SDCCH- Standalone Dedicated Control Channel</a:t>
            </a:r>
          </a:p>
          <a:p>
            <a:r>
              <a:rPr lang="en-US" dirty="0" smtClean="0"/>
              <a:t>Also exists in Combo VII</a:t>
            </a:r>
          </a:p>
          <a:p>
            <a:r>
              <a:rPr lang="en-US" dirty="0" smtClean="0"/>
              <a:t>CCCH’s really just wake up the device</a:t>
            </a:r>
          </a:p>
          <a:p>
            <a:r>
              <a:rPr lang="en-US" dirty="0" smtClean="0"/>
              <a:t>SDCCH’s set stuff up</a:t>
            </a:r>
          </a:p>
          <a:p>
            <a:pPr lvl="1"/>
            <a:r>
              <a:rPr lang="en-US" dirty="0" smtClean="0"/>
              <a:t>Sync channels for:</a:t>
            </a:r>
          </a:p>
          <a:p>
            <a:pPr lvl="2"/>
            <a:r>
              <a:rPr lang="en-US" dirty="0" smtClean="0"/>
              <a:t>Call</a:t>
            </a:r>
          </a:p>
          <a:p>
            <a:pPr lvl="2"/>
            <a:r>
              <a:rPr lang="en-US" dirty="0" smtClean="0"/>
              <a:t>SMS</a:t>
            </a:r>
          </a:p>
          <a:p>
            <a:pPr lvl="2"/>
            <a:r>
              <a:rPr lang="en-US" dirty="0" smtClean="0"/>
              <a:t>Location Updates</a:t>
            </a:r>
          </a:p>
          <a:p>
            <a:pPr lvl="2"/>
            <a:r>
              <a:rPr lang="en-US" dirty="0" smtClean="0"/>
              <a:t>More stuff</a:t>
            </a:r>
          </a:p>
          <a:p>
            <a:r>
              <a:rPr lang="en-US" dirty="0" smtClean="0"/>
              <a:t>Basically prepares us for a 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9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TCH- Traffic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exceptionally fast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Roughly 13kb/s</a:t>
            </a:r>
          </a:p>
          <a:p>
            <a:pPr lvl="1"/>
            <a:r>
              <a:rPr lang="is-IS" dirty="0" smtClean="0"/>
              <a:t>Uses GSM codec though, not IP</a:t>
            </a:r>
          </a:p>
          <a:p>
            <a:r>
              <a:rPr lang="is-IS" dirty="0" smtClean="0"/>
              <a:t>Primarily for voice or GPRS data</a:t>
            </a:r>
          </a:p>
          <a:p>
            <a:r>
              <a:rPr lang="is-IS" dirty="0" smtClean="0"/>
              <a:t>Can also do a FACCH- Fast Associated Control Channel</a:t>
            </a:r>
          </a:p>
          <a:p>
            <a:pPr lvl="1"/>
            <a:r>
              <a:rPr lang="is-IS" dirty="0" smtClean="0"/>
              <a:t>Used for call metadata: caller hung up</a:t>
            </a:r>
          </a:p>
          <a:p>
            <a:r>
              <a:rPr lang="is-IS" dirty="0" smtClean="0"/>
              <a:t>Uses the Stealing Flags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388" y="230188"/>
            <a:ext cx="6161196" cy="145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r>
              <a:rPr lang="is-IS" dirty="0" smtClean="0"/>
              <a:t>… SACCH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Slow Associated Control Channel</a:t>
            </a:r>
          </a:p>
          <a:p>
            <a:r>
              <a:rPr lang="en-US" dirty="0" smtClean="0"/>
              <a:t>Handles real time radio management stuff</a:t>
            </a:r>
          </a:p>
          <a:p>
            <a:pPr lvl="1"/>
            <a:r>
              <a:rPr lang="en-US" dirty="0" smtClean="0"/>
              <a:t>Timing information/corrections</a:t>
            </a:r>
          </a:p>
          <a:p>
            <a:pPr lvl="1"/>
            <a:r>
              <a:rPr lang="en-US" dirty="0" smtClean="0"/>
              <a:t>Power commands</a:t>
            </a:r>
          </a:p>
          <a:p>
            <a:pPr lvl="1"/>
            <a:r>
              <a:rPr lang="en-US" dirty="0" smtClean="0"/>
              <a:t>Receives/reports power </a:t>
            </a:r>
            <a:r>
              <a:rPr lang="en-US" dirty="0" smtClean="0"/>
              <a:t>info</a:t>
            </a:r>
          </a:p>
          <a:p>
            <a:r>
              <a:rPr lang="en-US" dirty="0" smtClean="0"/>
              <a:t>Takes place during a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3 goodies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Pieces inside of Layer 3:</a:t>
            </a:r>
          </a:p>
          <a:p>
            <a:pPr lvl="1"/>
            <a:r>
              <a:rPr lang="en-US" dirty="0" smtClean="0"/>
              <a:t>Radio Resource- Manages dedicated channels</a:t>
            </a:r>
          </a:p>
          <a:p>
            <a:pPr lvl="2"/>
            <a:r>
              <a:rPr lang="en-US" dirty="0" smtClean="0"/>
              <a:t>Handle physical/logical channels</a:t>
            </a:r>
          </a:p>
          <a:p>
            <a:pPr lvl="2"/>
            <a:r>
              <a:rPr lang="en-US" dirty="0" smtClean="0"/>
              <a:t>Paging handsets</a:t>
            </a:r>
          </a:p>
          <a:p>
            <a:pPr lvl="2"/>
            <a:r>
              <a:rPr lang="en-US" dirty="0" smtClean="0"/>
              <a:t>Create the beacon</a:t>
            </a:r>
          </a:p>
          <a:p>
            <a:pPr lvl="2"/>
            <a:r>
              <a:rPr lang="en-US" dirty="0" smtClean="0"/>
              <a:t>Basically describe the physical layout of the network</a:t>
            </a:r>
          </a:p>
          <a:p>
            <a:pPr lvl="1"/>
            <a:r>
              <a:rPr lang="en-US" dirty="0" smtClean="0"/>
              <a:t>Mobility Management- Handling MS</a:t>
            </a:r>
          </a:p>
          <a:p>
            <a:pPr lvl="1"/>
            <a:r>
              <a:rPr lang="en-US" dirty="0" smtClean="0"/>
              <a:t>Call Control or Short Message Service- Processing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8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452</Words>
  <Application>Microsoft Macintosh PowerPoint</Application>
  <PresentationFormat>Widescreen</PresentationFormat>
  <Paragraphs>106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GSM Frames</vt:lpstr>
      <vt:lpstr>Review</vt:lpstr>
      <vt:lpstr>Combination V</vt:lpstr>
      <vt:lpstr>New Channels</vt:lpstr>
      <vt:lpstr>Order of Operations</vt:lpstr>
      <vt:lpstr>Last Piece of Combo V</vt:lpstr>
      <vt:lpstr>TCH- Traffic Channel</vt:lpstr>
      <vt:lpstr>Others… SACCH</vt:lpstr>
      <vt:lpstr>Layer 3 goodies</vt:lpstr>
      <vt:lpstr>Layer 3 goodies</vt:lpstr>
      <vt:lpstr>Layer 3 goodies</vt:lpstr>
      <vt:lpstr>What kind of channels can we play with?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OpenBTS- Getting Started</dc:title>
  <dc:creator>Cronin, Kyle</dc:creator>
  <cp:lastModifiedBy>Cronin, Kyle</cp:lastModifiedBy>
  <cp:revision>98</cp:revision>
  <dcterms:created xsi:type="dcterms:W3CDTF">2016-04-18T02:27:48Z</dcterms:created>
  <dcterms:modified xsi:type="dcterms:W3CDTF">2017-10-23T13:51:10Z</dcterms:modified>
</cp:coreProperties>
</file>