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1" r:id="rId3"/>
    <p:sldId id="273" r:id="rId4"/>
    <p:sldId id="276" r:id="rId5"/>
    <p:sldId id="272" r:id="rId6"/>
    <p:sldId id="274" r:id="rId7"/>
    <p:sldId id="275" r:id="rId8"/>
    <p:sldId id="277" r:id="rId9"/>
    <p:sldId id="278" r:id="rId10"/>
    <p:sldId id="279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/>
    <p:restoredTop sz="94686"/>
  </p:normalViewPr>
  <p:slideViewPr>
    <p:cSldViewPr snapToGrid="0" snapToObjects="1">
      <p:cViewPr varScale="1">
        <p:scale>
          <a:sx n="164" d="100"/>
          <a:sy n="164" d="100"/>
        </p:scale>
        <p:origin x="17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31106-9B7A-1747-9409-4C696E05E6A4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0C18D-2DC8-794F-83EE-5B7B13ABF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11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EEF41-080D-A94B-B402-C8FE4505F9D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DC304-48EA-8246-96D2-19B688C27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22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50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92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3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23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02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2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8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82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69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14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DC304-48EA-8246-96D2-19B688C27F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9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4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4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1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3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0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9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5675-A5F8-934E-8E62-6F62A6656BF6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90B3-0099-3143-BC8A-7F6E3F987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6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interpretations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Kyle’s opinion:</a:t>
            </a:r>
          </a:p>
          <a:p>
            <a:pPr lvl="1"/>
            <a:r>
              <a:rPr lang="en-US" dirty="0" smtClean="0"/>
              <a:t>There isn’t some amazing new flaw/discovery just now made</a:t>
            </a:r>
          </a:p>
          <a:p>
            <a:pPr lvl="1"/>
            <a:r>
              <a:rPr lang="en-US" dirty="0" smtClean="0"/>
              <a:t>The protocol wasn’t designed with security</a:t>
            </a:r>
          </a:p>
          <a:p>
            <a:pPr lvl="1"/>
            <a:r>
              <a:rPr lang="en-US" dirty="0" smtClean="0"/>
              <a:t>It was made in 1975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2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replacement?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SIP</a:t>
            </a:r>
          </a:p>
          <a:p>
            <a:r>
              <a:rPr lang="en-US" dirty="0" smtClean="0"/>
              <a:t>Session Initiation Protocol</a:t>
            </a:r>
          </a:p>
          <a:p>
            <a:pPr lvl="1"/>
            <a:r>
              <a:rPr lang="en-US" dirty="0" smtClean="0"/>
              <a:t>AKA: VoIP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Calling (weird things here)</a:t>
            </a:r>
          </a:p>
          <a:p>
            <a:pPr lvl="1"/>
            <a:r>
              <a:rPr lang="en-US" dirty="0" err="1" smtClean="0"/>
              <a:t>VoLTE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3g-ish stuff has better coverage</a:t>
            </a:r>
          </a:p>
          <a:p>
            <a:pPr lvl="1"/>
            <a:endParaRPr lang="en-US" dirty="0"/>
          </a:p>
          <a:p>
            <a:r>
              <a:rPr lang="en-US" dirty="0" smtClean="0"/>
              <a:t>Why don’t we adopt?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66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GSM Uplinks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want to place phone calls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We have to integrate to the rest of the world...</a:t>
            </a:r>
          </a:p>
          <a:p>
            <a:endParaRPr lang="is-IS" dirty="0"/>
          </a:p>
          <a:p>
            <a:r>
              <a:rPr lang="is-IS" dirty="0" smtClean="0"/>
              <a:t>There’s “really” two ways to do this...</a:t>
            </a:r>
          </a:p>
          <a:p>
            <a:pPr lvl="1"/>
            <a:r>
              <a:rPr lang="is-IS" dirty="0" smtClean="0"/>
              <a:t>Circut switched</a:t>
            </a:r>
          </a:p>
          <a:p>
            <a:pPr lvl="1"/>
            <a:r>
              <a:rPr lang="is-IS" dirty="0" smtClean="0"/>
              <a:t>VoIP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4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Any idea who this is?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7300" y="3602038"/>
            <a:ext cx="33147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Phone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Pulses and tones sent commands</a:t>
            </a:r>
          </a:p>
          <a:p>
            <a:r>
              <a:rPr lang="en-US" dirty="0" smtClean="0"/>
              <a:t>Your handset issued management commands</a:t>
            </a:r>
          </a:p>
          <a:p>
            <a:endParaRPr lang="en-US" dirty="0"/>
          </a:p>
          <a:p>
            <a:r>
              <a:rPr lang="en-US" dirty="0" smtClean="0"/>
              <a:t>This was a bad idea,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SS7- Signaling System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follow security headlines, you’ve heard of this</a:t>
            </a:r>
            <a:r>
              <a:rPr lang="is-IS" dirty="0" smtClean="0"/>
              <a:t>…</a:t>
            </a:r>
          </a:p>
          <a:p>
            <a:pPr lvl="1"/>
            <a:r>
              <a:rPr lang="is-IS" dirty="0" smtClean="0"/>
              <a:t>More on that later</a:t>
            </a:r>
          </a:p>
          <a:p>
            <a:r>
              <a:rPr lang="is-IS" dirty="0" smtClean="0"/>
              <a:t>Purpose: digital signaling system</a:t>
            </a:r>
          </a:p>
          <a:p>
            <a:pPr lvl="1"/>
            <a:r>
              <a:rPr lang="is-IS" dirty="0" smtClean="0"/>
              <a:t>Signal phone metadata</a:t>
            </a:r>
          </a:p>
          <a:p>
            <a:pPr lvl="1"/>
            <a:r>
              <a:rPr lang="is-IS" dirty="0" smtClean="0"/>
              <a:t>Replaced an old analog one</a:t>
            </a:r>
          </a:p>
          <a:p>
            <a:pPr lvl="1"/>
            <a:r>
              <a:rPr lang="is-IS" dirty="0" smtClean="0"/>
              <a:t>Been around since the 80’s </a:t>
            </a:r>
          </a:p>
          <a:p>
            <a:pPr lvl="1"/>
            <a:r>
              <a:rPr lang="is-IS" dirty="0" smtClean="0"/>
              <a:t>Out of band ’signaling’ &lt;- What does this mean?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Phone Phreaks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Crunch used a whistle!</a:t>
            </a:r>
          </a:p>
          <a:p>
            <a:r>
              <a:rPr lang="en-US" dirty="0" smtClean="0"/>
              <a:t>Problem: in-band management</a:t>
            </a:r>
          </a:p>
          <a:p>
            <a:pPr lvl="1"/>
            <a:r>
              <a:rPr lang="en-US" dirty="0" smtClean="0"/>
              <a:t>The signal to open the circuit used the same ‘media’</a:t>
            </a:r>
          </a:p>
          <a:p>
            <a:pPr lvl="1"/>
            <a:r>
              <a:rPr lang="en-US" dirty="0" smtClean="0"/>
              <a:t>That’s a bad security design</a:t>
            </a:r>
          </a:p>
          <a:p>
            <a:r>
              <a:rPr lang="en-US" dirty="0" smtClean="0"/>
              <a:t>Thus, SS7 was born!</a:t>
            </a:r>
          </a:p>
          <a:p>
            <a:pPr lvl="1"/>
            <a:r>
              <a:rPr lang="en-US" dirty="0" smtClean="0"/>
              <a:t>You cannot send signaling data over a voice phone line</a:t>
            </a:r>
          </a:p>
          <a:p>
            <a:pPr lvl="1"/>
            <a:r>
              <a:rPr lang="en-US" dirty="0" smtClean="0"/>
              <a:t>You send tones that are interpreted</a:t>
            </a:r>
          </a:p>
          <a:p>
            <a:pPr lvl="2"/>
            <a:r>
              <a:rPr lang="en-US" dirty="0" smtClean="0"/>
              <a:t>They generate the signals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7300" y="90488"/>
            <a:ext cx="33147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0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PSTN Users!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SS7 regularly</a:t>
            </a:r>
          </a:p>
          <a:p>
            <a:pPr lvl="1"/>
            <a:r>
              <a:rPr lang="en-US" dirty="0" smtClean="0"/>
              <a:t>We just don’t know it</a:t>
            </a:r>
          </a:p>
          <a:p>
            <a:r>
              <a:rPr lang="en-US" dirty="0" smtClean="0"/>
              <a:t>Things it handles</a:t>
            </a:r>
          </a:p>
          <a:p>
            <a:pPr lvl="1"/>
            <a:r>
              <a:rPr lang="en-US" dirty="0" smtClean="0"/>
              <a:t>Sending dial tone</a:t>
            </a:r>
          </a:p>
          <a:p>
            <a:pPr lvl="1"/>
            <a:r>
              <a:rPr lang="en-US" dirty="0" smtClean="0"/>
              <a:t>Interpreting digits we dial</a:t>
            </a:r>
          </a:p>
          <a:p>
            <a:pPr lvl="1"/>
            <a:r>
              <a:rPr lang="en-US" dirty="0" smtClean="0"/>
              <a:t>Voicemail</a:t>
            </a:r>
          </a:p>
          <a:p>
            <a:pPr lvl="1"/>
            <a:r>
              <a:rPr lang="en-US" dirty="0" smtClean="0"/>
              <a:t>Call waiting tones</a:t>
            </a:r>
          </a:p>
          <a:p>
            <a:r>
              <a:rPr lang="en-US" dirty="0" smtClean="0"/>
              <a:t>It’s how we place calls!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4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slow, very old</a:t>
            </a:r>
          </a:p>
          <a:p>
            <a:pPr lvl="1"/>
            <a:r>
              <a:rPr lang="en-US" dirty="0" smtClean="0"/>
              <a:t>Doesn’t need a lot of data</a:t>
            </a:r>
          </a:p>
          <a:p>
            <a:r>
              <a:rPr lang="en-US" dirty="0" smtClean="0"/>
              <a:t>Basically:</a:t>
            </a:r>
          </a:p>
          <a:p>
            <a:pPr lvl="1"/>
            <a:r>
              <a:rPr lang="en-US" dirty="0" smtClean="0"/>
              <a:t>Is the subscriber busy?</a:t>
            </a:r>
          </a:p>
          <a:p>
            <a:pPr lvl="1"/>
            <a:r>
              <a:rPr lang="en-US" dirty="0" smtClean="0"/>
              <a:t>Is the phone ringing?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6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There’s no real authentication in SS7</a:t>
            </a:r>
          </a:p>
          <a:p>
            <a:r>
              <a:rPr lang="en-US" dirty="0" smtClean="0"/>
              <a:t>We leverage trust</a:t>
            </a:r>
          </a:p>
          <a:p>
            <a:pPr lvl="1"/>
            <a:r>
              <a:rPr lang="en-US" dirty="0" smtClean="0"/>
              <a:t>Only those we trust can connect to SS7 networks</a:t>
            </a:r>
          </a:p>
          <a:p>
            <a:r>
              <a:rPr lang="en-US" dirty="0" smtClean="0"/>
              <a:t>SS7 basically allows direct commands</a:t>
            </a:r>
          </a:p>
          <a:p>
            <a:pPr lvl="1"/>
            <a:r>
              <a:rPr lang="en-US" dirty="0" smtClean="0"/>
              <a:t>Think of the internet without firewalls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7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318</Words>
  <Application>Microsoft Macintosh PowerPoint</Application>
  <PresentationFormat>Widescreen</PresentationFormat>
  <Paragraphs>78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Signaling</vt:lpstr>
      <vt:lpstr>GSM Uplinks</vt:lpstr>
      <vt:lpstr>Any idea who this is?</vt:lpstr>
      <vt:lpstr>Old Phone Systems</vt:lpstr>
      <vt:lpstr>SS7- Signaling System 7</vt:lpstr>
      <vt:lpstr>Phone Phreaks</vt:lpstr>
      <vt:lpstr>PSTN Users!</vt:lpstr>
      <vt:lpstr>Digital System</vt:lpstr>
      <vt:lpstr>Flaws?</vt:lpstr>
      <vt:lpstr>Various interpretations</vt:lpstr>
      <vt:lpstr>What’s the replacement?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Cronin, Kyle</dc:creator>
  <cp:lastModifiedBy>Cronin, Kyle</cp:lastModifiedBy>
  <cp:revision>57</cp:revision>
  <dcterms:created xsi:type="dcterms:W3CDTF">2016-10-13T16:04:42Z</dcterms:created>
  <dcterms:modified xsi:type="dcterms:W3CDTF">2017-10-31T18:11:32Z</dcterms:modified>
</cp:coreProperties>
</file>