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3"/>
    <p:restoredTop sz="94686"/>
  </p:normalViewPr>
  <p:slideViewPr>
    <p:cSldViewPr snapToGrid="0" snapToObjects="1">
      <p:cViewPr varScale="1">
        <p:scale>
          <a:sx n="168" d="100"/>
          <a:sy n="168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31106-9B7A-1747-9409-4C696E05E6A4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C18D-2DC8-794F-83EE-5B7B13AB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EEF41-080D-A94B-B402-C8FE4505F9D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DC304-48EA-8246-96D2-19B688C27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C304-48EA-8246-96D2-19B688C27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C304-48EA-8246-96D2-19B688C27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1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5675-A5F8-934E-8E62-6F62A6656BF6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590B3-0099-3143-BC8A-7F6E3F98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 Fun!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important</a:t>
            </a:r>
          </a:p>
          <a:p>
            <a:r>
              <a:rPr lang="en-US" dirty="0" smtClean="0"/>
              <a:t>Standard SIMs have room for 33 MNC’s</a:t>
            </a:r>
          </a:p>
          <a:p>
            <a:r>
              <a:rPr lang="en-US" dirty="0" smtClean="0"/>
              <a:t>Others can hold up to 80MNC’s</a:t>
            </a:r>
          </a:p>
          <a:p>
            <a:endParaRPr lang="en-US" dirty="0"/>
          </a:p>
          <a:p>
            <a:r>
              <a:rPr lang="en-US" dirty="0" smtClean="0"/>
              <a:t>Important for roaming</a:t>
            </a:r>
          </a:p>
          <a:p>
            <a:pPr lvl="1"/>
            <a:r>
              <a:rPr lang="en-US" dirty="0" smtClean="0"/>
              <a:t>Going to roam? You may get a new SIM</a:t>
            </a:r>
          </a:p>
          <a:p>
            <a:pPr lvl="1"/>
            <a:endParaRPr lang="en-US" dirty="0"/>
          </a:p>
          <a:p>
            <a:r>
              <a:rPr lang="en-US" dirty="0" smtClean="0"/>
              <a:t>What’s a cheap way to roam to &lt;non-US&gt; places?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</a:t>
            </a:r>
            <a:r>
              <a:rPr lang="en-US" dirty="0" smtClean="0"/>
              <a:t>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the ‘Ki’</a:t>
            </a:r>
          </a:p>
          <a:p>
            <a:r>
              <a:rPr lang="en-US" dirty="0" smtClean="0"/>
              <a:t>Each is unique</a:t>
            </a:r>
          </a:p>
          <a:p>
            <a:r>
              <a:rPr lang="en-US" dirty="0" smtClean="0"/>
              <a:t>Programmed by network provider</a:t>
            </a:r>
          </a:p>
          <a:p>
            <a:pPr lvl="1"/>
            <a:r>
              <a:rPr lang="en-US" dirty="0" err="1" smtClean="0"/>
              <a:t>AuC</a:t>
            </a:r>
            <a:r>
              <a:rPr lang="mr-IN" dirty="0" smtClean="0"/>
              <a:t>–</a:t>
            </a:r>
            <a:r>
              <a:rPr lang="en-US" dirty="0" smtClean="0"/>
              <a:t> stores it</a:t>
            </a:r>
            <a:endParaRPr lang="en-US" dirty="0"/>
          </a:p>
          <a:p>
            <a:r>
              <a:rPr lang="en-US" dirty="0" smtClean="0"/>
              <a:t>Write-Once Write-Only area of memory</a:t>
            </a:r>
          </a:p>
          <a:p>
            <a:pPr lvl="1"/>
            <a:r>
              <a:rPr lang="en-US" dirty="0" smtClean="0"/>
              <a:t>Similar to ROM</a:t>
            </a:r>
          </a:p>
          <a:p>
            <a:pPr lvl="1"/>
            <a:endParaRPr lang="en-US" dirty="0"/>
          </a:p>
          <a:p>
            <a:r>
              <a:rPr lang="en-US" dirty="0" smtClean="0"/>
              <a:t>128 bit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7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Ki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a SIM is a computer</a:t>
            </a:r>
          </a:p>
          <a:p>
            <a:r>
              <a:rPr lang="en-US" dirty="0" smtClean="0"/>
              <a:t>Can’t read the Ki</a:t>
            </a:r>
          </a:p>
          <a:p>
            <a:r>
              <a:rPr lang="en-US" dirty="0" smtClean="0"/>
              <a:t>Signs data w/Ki though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7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</a:t>
            </a:r>
            <a:r>
              <a:rPr lang="en-US" dirty="0" smtClean="0"/>
              <a:t> Procedures: SUCKS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Handset starts up</a:t>
            </a:r>
          </a:p>
          <a:p>
            <a:pPr lvl="1"/>
            <a:r>
              <a:rPr lang="en-US" dirty="0" smtClean="0"/>
              <a:t>Gets IMSI from SIM, hands to BTS</a:t>
            </a:r>
          </a:p>
          <a:p>
            <a:r>
              <a:rPr lang="en-US" dirty="0" smtClean="0"/>
              <a:t>Network looks up the IMSI’s Ki</a:t>
            </a:r>
          </a:p>
          <a:p>
            <a:r>
              <a:rPr lang="en-US" dirty="0" smtClean="0"/>
              <a:t>Network generates rand, signs it with Ki, returns:</a:t>
            </a:r>
          </a:p>
          <a:p>
            <a:pPr lvl="1"/>
            <a:r>
              <a:rPr lang="en-US" dirty="0" smtClean="0"/>
              <a:t>Signed Response I   -32 bit number</a:t>
            </a:r>
          </a:p>
          <a:p>
            <a:pPr lvl="1"/>
            <a:r>
              <a:rPr lang="en-US" dirty="0" smtClean="0"/>
              <a:t>Encryption Key         -64 bit key</a:t>
            </a:r>
          </a:p>
          <a:p>
            <a:r>
              <a:rPr lang="en-US" dirty="0" smtClean="0"/>
              <a:t>Sends rand to the phone</a:t>
            </a:r>
          </a:p>
          <a:p>
            <a:pPr lvl="1"/>
            <a:r>
              <a:rPr lang="en-US" dirty="0" smtClean="0"/>
              <a:t>Phone passes rand to the SIM</a:t>
            </a:r>
          </a:p>
          <a:p>
            <a:pPr lvl="1"/>
            <a:r>
              <a:rPr lang="en-US" dirty="0" smtClean="0"/>
              <a:t>SIM returns a signed number</a:t>
            </a:r>
          </a:p>
          <a:p>
            <a:r>
              <a:rPr lang="en-US" dirty="0" smtClean="0"/>
              <a:t>Phone returns the signed number</a:t>
            </a:r>
          </a:p>
          <a:p>
            <a:pPr lvl="1"/>
            <a:r>
              <a:rPr lang="en-US" dirty="0" smtClean="0"/>
              <a:t>It should match what the network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love affair with SS7?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Subscriber Identity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what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4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SIMs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Can store</a:t>
            </a:r>
          </a:p>
          <a:p>
            <a:r>
              <a:rPr lang="en-US" dirty="0" smtClean="0"/>
              <a:t>Address book</a:t>
            </a:r>
          </a:p>
          <a:p>
            <a:r>
              <a:rPr lang="en-US" dirty="0" smtClean="0"/>
              <a:t>SMS messages</a:t>
            </a:r>
          </a:p>
          <a:p>
            <a:r>
              <a:rPr lang="en-US" dirty="0" smtClean="0"/>
              <a:t>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Integrated Circuit Card (UICC)</a:t>
            </a:r>
          </a:p>
          <a:p>
            <a:r>
              <a:rPr lang="en-US" dirty="0" smtClean="0"/>
              <a:t>Generally embedded in PVC</a:t>
            </a:r>
          </a:p>
          <a:p>
            <a:pPr lvl="1"/>
            <a:r>
              <a:rPr lang="en-US" dirty="0" smtClean="0"/>
              <a:t>The plastic ones suck</a:t>
            </a:r>
          </a:p>
          <a:p>
            <a:pPr lvl="1"/>
            <a:r>
              <a:rPr lang="en-US" dirty="0" smtClean="0"/>
              <a:t>I have plastic ones</a:t>
            </a:r>
          </a:p>
          <a:p>
            <a:r>
              <a:rPr lang="en-US" dirty="0" smtClean="0"/>
              <a:t>Various form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0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Standard: size of credit card</a:t>
            </a:r>
          </a:p>
          <a:p>
            <a:r>
              <a:rPr lang="en-US" dirty="0" smtClean="0"/>
              <a:t>Mini: about an inch tall</a:t>
            </a:r>
          </a:p>
          <a:p>
            <a:r>
              <a:rPr lang="en-US" dirty="0" smtClean="0"/>
              <a:t>Micro: a little over ½ inch tall</a:t>
            </a:r>
          </a:p>
          <a:p>
            <a:r>
              <a:rPr lang="en-US" dirty="0" smtClean="0"/>
              <a:t>Nano: a wee but under a ½ inch tall</a:t>
            </a:r>
          </a:p>
          <a:p>
            <a:r>
              <a:rPr lang="en-US" dirty="0" smtClean="0"/>
              <a:t>Embedded: soldered into the phone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25" y="1027906"/>
            <a:ext cx="50323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Size isn’t that big of a deal: why?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</a:t>
            </a:r>
            <a:r>
              <a:rPr lang="en-US" dirty="0" err="1" smtClean="0"/>
              <a:t>ID’d</a:t>
            </a:r>
            <a:r>
              <a:rPr lang="en-US" dirty="0" smtClean="0"/>
              <a:t> by a serial number of sorts</a:t>
            </a:r>
          </a:p>
          <a:p>
            <a:pPr lvl="1"/>
            <a:r>
              <a:rPr lang="en-US" dirty="0" smtClean="0"/>
              <a:t>Prefer not to use IMSI</a:t>
            </a:r>
          </a:p>
          <a:p>
            <a:pPr lvl="1"/>
            <a:r>
              <a:rPr lang="en-US" dirty="0" smtClean="0"/>
              <a:t>ICCID- Integrated Circuit Card Identifier</a:t>
            </a:r>
          </a:p>
          <a:p>
            <a:r>
              <a:rPr lang="en-US" dirty="0" smtClean="0"/>
              <a:t>ICCID Made of:</a:t>
            </a:r>
          </a:p>
          <a:p>
            <a:pPr lvl="1"/>
            <a:r>
              <a:rPr lang="en-US" dirty="0" smtClean="0"/>
              <a:t>89  -&gt; they all start with 89, just because</a:t>
            </a:r>
          </a:p>
          <a:p>
            <a:pPr lvl="1"/>
            <a:r>
              <a:rPr lang="en-US" dirty="0" smtClean="0"/>
              <a:t>Country code (like 1)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Issuer ID (usually 1-4 digits)</a:t>
            </a:r>
          </a:p>
          <a:p>
            <a:pPr lvl="1"/>
            <a:r>
              <a:rPr lang="en-US" dirty="0" smtClean="0"/>
              <a:t>Account ID</a:t>
            </a:r>
          </a:p>
          <a:p>
            <a:pPr lvl="1"/>
            <a:r>
              <a:rPr lang="en-US" dirty="0" smtClean="0"/>
              <a:t>Check digit</a:t>
            </a:r>
          </a:p>
          <a:p>
            <a:r>
              <a:rPr lang="en-US" dirty="0" smtClean="0"/>
              <a:t>Usually printed on the 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2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Card?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Java apps to run from SIM</a:t>
            </a:r>
          </a:p>
          <a:p>
            <a:endParaRPr lang="en-US" dirty="0"/>
          </a:p>
          <a:p>
            <a:r>
              <a:rPr lang="en-US" dirty="0" smtClean="0"/>
              <a:t>Not used in the US</a:t>
            </a:r>
          </a:p>
          <a:p>
            <a:endParaRPr lang="en-US" dirty="0"/>
          </a:p>
          <a:p>
            <a:r>
              <a:rPr lang="en-US" dirty="0" smtClean="0"/>
              <a:t>Developing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341</Words>
  <Application>Microsoft Macintosh PowerPoint</Application>
  <PresentationFormat>Widescreen</PresentationFormat>
  <Paragraphs>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Mangal</vt:lpstr>
      <vt:lpstr>Office Theme</vt:lpstr>
      <vt:lpstr>SIM Fun!</vt:lpstr>
      <vt:lpstr>Review</vt:lpstr>
      <vt:lpstr>Subscriber Identity Module</vt:lpstr>
      <vt:lpstr>Things SIMs store</vt:lpstr>
      <vt:lpstr>What are they really?</vt:lpstr>
      <vt:lpstr>SIM Forms</vt:lpstr>
      <vt:lpstr>Size isn’t that big of a deal: why?</vt:lpstr>
      <vt:lpstr>SIM Info</vt:lpstr>
      <vt:lpstr>Java Card?</vt:lpstr>
      <vt:lpstr>MNC’s</vt:lpstr>
      <vt:lpstr>Auth Key</vt:lpstr>
      <vt:lpstr>Cool Ki Stuff</vt:lpstr>
      <vt:lpstr>Auth Procedures: SUCKS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Cronin, Kyle</dc:creator>
  <cp:lastModifiedBy>Cronin, Kyle</cp:lastModifiedBy>
  <cp:revision>66</cp:revision>
  <dcterms:created xsi:type="dcterms:W3CDTF">2016-10-13T16:04:42Z</dcterms:created>
  <dcterms:modified xsi:type="dcterms:W3CDTF">2017-10-31T18:11:52Z</dcterms:modified>
</cp:coreProperties>
</file>