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84"/>
    <p:restoredTop sz="94595"/>
  </p:normalViewPr>
  <p:slideViewPr>
    <p:cSldViewPr snapToGrid="0" snapToObjects="1">
      <p:cViewPr varScale="1">
        <p:scale>
          <a:sx n="102" d="100"/>
          <a:sy n="102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2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1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2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9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5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3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7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1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9321-6D90-7F49-B97B-33DB08F9C1C4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5DE9-B0CD-944B-B7C6-63C90158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7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CSC420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Exam Time!!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4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of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Multiple choice questions (2 pts each)</a:t>
            </a:r>
          </a:p>
          <a:p>
            <a:pPr lvl="1"/>
            <a:r>
              <a:rPr lang="en-US" dirty="0" smtClean="0"/>
              <a:t>Written by me, not a textbook</a:t>
            </a:r>
          </a:p>
          <a:p>
            <a:r>
              <a:rPr lang="en-US" dirty="0" smtClean="0"/>
              <a:t>6 Short answer / essay question (20 points each)</a:t>
            </a:r>
          </a:p>
          <a:p>
            <a:pPr lvl="1"/>
            <a:r>
              <a:rPr lang="en-US" dirty="0" smtClean="0"/>
              <a:t>Pick your favorite 3 and answer them</a:t>
            </a:r>
          </a:p>
          <a:p>
            <a:pPr lvl="1"/>
            <a:r>
              <a:rPr lang="en-US" dirty="0" smtClean="0"/>
              <a:t>I’ll only grade the first 3</a:t>
            </a:r>
          </a:p>
          <a:p>
            <a:pPr lvl="2"/>
            <a:r>
              <a:rPr lang="en-US" dirty="0" smtClean="0"/>
              <a:t>(so you can’t answer 4, 5, or 6 questions for more points </a:t>
            </a:r>
            <a:r>
              <a:rPr lang="en-US" dirty="0" smtClean="0">
                <a:sym typeface="Wingdings"/>
              </a:rPr>
              <a:t> </a:t>
            </a:r>
            <a:r>
              <a:rPr lang="en-US" dirty="0" smtClean="0">
                <a:sym typeface="Wingdings"/>
              </a:rPr>
              <a:t>)</a:t>
            </a:r>
          </a:p>
          <a:p>
            <a:pPr lvl="2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Lockdown browser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455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things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Beacons</a:t>
            </a:r>
          </a:p>
          <a:p>
            <a:pPr lvl="1"/>
            <a:r>
              <a:rPr lang="en-US" dirty="0" smtClean="0"/>
              <a:t>Bands</a:t>
            </a:r>
          </a:p>
          <a:p>
            <a:pPr lvl="1"/>
            <a:r>
              <a:rPr lang="en-US" dirty="0" smtClean="0"/>
              <a:t>Standards</a:t>
            </a:r>
            <a:endParaRPr lang="en-US" dirty="0" smtClean="0"/>
          </a:p>
          <a:p>
            <a:r>
              <a:rPr lang="en-US" dirty="0" smtClean="0"/>
              <a:t>Cellular Things</a:t>
            </a:r>
          </a:p>
          <a:p>
            <a:pPr lvl="1"/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Generations</a:t>
            </a:r>
          </a:p>
          <a:p>
            <a:pPr lvl="1"/>
            <a:r>
              <a:rPr lang="en-US" dirty="0" smtClean="0"/>
              <a:t>Handoffs</a:t>
            </a:r>
          </a:p>
          <a:p>
            <a:r>
              <a:rPr lang="en-US" dirty="0" err="1" smtClean="0"/>
              <a:t>OpenBTS</a:t>
            </a:r>
            <a:endParaRPr lang="en-US" dirty="0" smtClean="0"/>
          </a:p>
          <a:p>
            <a:pPr lvl="1"/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Waves</a:t>
            </a:r>
          </a:p>
          <a:p>
            <a:pPr lvl="1"/>
            <a:r>
              <a:rPr lang="en-US" dirty="0" smtClean="0"/>
              <a:t>Modulations</a:t>
            </a:r>
          </a:p>
          <a:p>
            <a:pPr lvl="1"/>
            <a:r>
              <a:rPr lang="en-US" dirty="0" smtClean="0"/>
              <a:t>Isolations</a:t>
            </a:r>
          </a:p>
          <a:p>
            <a:pPr lvl="1"/>
            <a:r>
              <a:rPr lang="en-US" dirty="0" smtClean="0"/>
              <a:t>Doppler Shift</a:t>
            </a:r>
          </a:p>
          <a:p>
            <a:pPr lvl="1"/>
            <a:r>
              <a:rPr lang="en-US" dirty="0" smtClean="0"/>
              <a:t>Propagation</a:t>
            </a:r>
          </a:p>
          <a:p>
            <a:pPr lvl="1"/>
            <a:r>
              <a:rPr lang="en-US" dirty="0" smtClean="0"/>
              <a:t>Guard Bands</a:t>
            </a:r>
          </a:p>
          <a:p>
            <a:pPr lvl="1"/>
            <a:r>
              <a:rPr lang="en-US" dirty="0" smtClean="0"/>
              <a:t>Error </a:t>
            </a:r>
            <a:r>
              <a:rPr lang="en-US" dirty="0" smtClean="0"/>
              <a:t>Correction </a:t>
            </a:r>
            <a:endParaRPr lang="en-US" dirty="0" smtClean="0"/>
          </a:p>
          <a:p>
            <a:pPr lvl="1"/>
            <a:r>
              <a:rPr lang="en-US" dirty="0" smtClean="0"/>
              <a:t>Duplex</a:t>
            </a:r>
          </a:p>
          <a:p>
            <a:pPr lvl="1"/>
            <a:r>
              <a:rPr lang="en-US" dirty="0" smtClean="0"/>
              <a:t>Signal Divisions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4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97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Wingdings</vt:lpstr>
      <vt:lpstr>Arial</vt:lpstr>
      <vt:lpstr>Office Theme</vt:lpstr>
      <vt:lpstr>CSC420 </vt:lpstr>
      <vt:lpstr>Setup of Exam</vt:lpstr>
      <vt:lpstr>Topic Areas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CSC420 </dc:title>
  <dc:creator>Cronin, Kyle</dc:creator>
  <cp:lastModifiedBy>Cronin, Kyle</cp:lastModifiedBy>
  <cp:revision>8</cp:revision>
  <dcterms:created xsi:type="dcterms:W3CDTF">2016-12-05T04:54:14Z</dcterms:created>
  <dcterms:modified xsi:type="dcterms:W3CDTF">2016-12-05T15:24:16Z</dcterms:modified>
</cp:coreProperties>
</file>