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8" r:id="rId4"/>
    <p:sldId id="264" r:id="rId5"/>
    <p:sldId id="259" r:id="rId6"/>
    <p:sldId id="260" r:id="rId7"/>
    <p:sldId id="261" r:id="rId8"/>
    <p:sldId id="263" r:id="rId9"/>
    <p:sldId id="262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68"/>
    <p:restoredTop sz="94595"/>
  </p:normalViewPr>
  <p:slideViewPr>
    <p:cSldViewPr snapToGrid="0" snapToObjects="1">
      <p:cViewPr>
        <p:scale>
          <a:sx n="93" d="100"/>
          <a:sy n="93" d="100"/>
        </p:scale>
        <p:origin x="10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7CBDF-DBB1-D640-B774-1077F726F9BE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68AEF-9430-2349-9346-726F518A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8AEF-9430-2349-9346-726F518AAB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8AEF-9430-2349-9346-726F518AAB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8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8AEF-9430-2349-9346-726F518AAB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7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8AEF-9430-2349-9346-726F518AAB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8AEF-9430-2349-9346-726F518AAB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8AEF-9430-2349-9346-726F518AAB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8AEF-9430-2349-9346-726F518AAB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8AEF-9430-2349-9346-726F518AAB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8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3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1174-55BE-734E-B25E-50B0ECB7271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212D-1A3C-6944-AB12-E59D39F96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Share.ialab.dsu.edu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Password1!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within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Graphs- pie chart, bar graph,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Blocks- actual signal processing (usually C++/Python backend)</a:t>
            </a:r>
          </a:p>
          <a:p>
            <a:r>
              <a:rPr lang="en-US" dirty="0" smtClean="0"/>
              <a:t>Ports connect blocks together</a:t>
            </a:r>
          </a:p>
          <a:p>
            <a:r>
              <a:rPr lang="en-US" dirty="0" smtClean="0"/>
              <a:t>Source: Block’s w/ only output</a:t>
            </a:r>
          </a:p>
          <a:p>
            <a:r>
              <a:rPr lang="en-US" dirty="0" smtClean="0"/>
              <a:t>Sink: block with only input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50" y="-190275"/>
            <a:ext cx="67183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GNU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677"/>
            <a:ext cx="10515600" cy="4351338"/>
          </a:xfrm>
        </p:spPr>
        <p:txBody>
          <a:bodyPr/>
          <a:lstStyle/>
          <a:p>
            <a:r>
              <a:rPr lang="en-US" dirty="0" smtClean="0"/>
              <a:t>What’s the point?</a:t>
            </a:r>
          </a:p>
          <a:p>
            <a:r>
              <a:rPr lang="en-US" dirty="0" smtClean="0"/>
              <a:t>Construct crazy hardware radios</a:t>
            </a:r>
            <a:r>
              <a:rPr lang="is-IS" dirty="0" smtClean="0"/>
              <a:t>… in code!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910"/>
            <a:ext cx="76200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1690"/>
            <a:ext cx="75819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812625"/>
            <a:ext cx="8711903" cy="1887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1902" y="6586107"/>
            <a:ext cx="360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*images stolen from </a:t>
            </a:r>
            <a:r>
              <a:rPr lang="en-US" dirty="0" err="1" smtClean="0"/>
              <a:t>gnuradio.com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to take samples of a signal and store it somehow</a:t>
            </a:r>
          </a:p>
          <a:p>
            <a:r>
              <a:rPr lang="en-US" dirty="0" smtClean="0"/>
              <a:t>Big deal in the audio world</a:t>
            </a:r>
          </a:p>
          <a:p>
            <a:r>
              <a:rPr lang="en-US" dirty="0" smtClean="0"/>
              <a:t>Also called: sampling frequency</a:t>
            </a:r>
          </a:p>
          <a:p>
            <a:r>
              <a:rPr lang="en-US" dirty="0" smtClean="0"/>
              <a:t>Measured in hertz! (cycles per second)</a:t>
            </a:r>
          </a:p>
          <a:p>
            <a:r>
              <a:rPr lang="en-US" dirty="0" smtClean="0"/>
              <a:t>Bandwidth: what’s the range</a:t>
            </a:r>
          </a:p>
          <a:p>
            <a:r>
              <a:rPr lang="en-US" dirty="0" smtClean="0"/>
              <a:t>Around </a:t>
            </a:r>
            <a:r>
              <a:rPr lang="en-US" dirty="0" smtClean="0"/>
              <a:t>48000 </a:t>
            </a:r>
            <a:r>
              <a:rPr lang="en-US" dirty="0" smtClean="0"/>
              <a:t>Hz may be familiar to audio folks (</a:t>
            </a:r>
            <a:r>
              <a:rPr lang="en-US" dirty="0" smtClean="0"/>
              <a:t>48 </a:t>
            </a:r>
            <a:r>
              <a:rPr lang="en-US" dirty="0" smtClean="0"/>
              <a:t>kHz)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Nyquist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 math times!</a:t>
            </a:r>
          </a:p>
          <a:p>
            <a:r>
              <a:rPr lang="en-US" dirty="0" smtClean="0"/>
              <a:t>But really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If our frequency of sampling is &gt; two times maximum frequency of the sample</a:t>
            </a:r>
            <a:r>
              <a:rPr lang="is-IS" dirty="0" smtClean="0"/>
              <a:t>… </a:t>
            </a:r>
          </a:p>
          <a:p>
            <a:r>
              <a:rPr lang="is-IS" dirty="0" smtClean="0"/>
              <a:t>We avoid aliasing and have a “perfect” reproduction</a:t>
            </a:r>
          </a:p>
          <a:p>
            <a:r>
              <a:rPr lang="is-IS" dirty="0" smtClean="0"/>
              <a:t>Why is audio around </a:t>
            </a:r>
            <a:r>
              <a:rPr lang="is-IS" dirty="0" smtClean="0"/>
              <a:t>48kHz </a:t>
            </a:r>
            <a:r>
              <a:rPr lang="is-IS" dirty="0" smtClean="0"/>
              <a:t>then?</a:t>
            </a:r>
          </a:p>
          <a:p>
            <a:r>
              <a:rPr lang="is-IS" dirty="0" smtClean="0"/>
              <a:t>We can only </a:t>
            </a:r>
            <a:r>
              <a:rPr lang="is-IS" dirty="0" smtClean="0"/>
              <a:t>hear around </a:t>
            </a:r>
            <a:r>
              <a:rPr lang="is-IS" dirty="0" smtClean="0"/>
              <a:t>20,000Hz, so double it and we’re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Sampling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8,000 Hz, analog phones, </a:t>
            </a:r>
            <a:r>
              <a:rPr lang="en-US" dirty="0" err="1" smtClean="0"/>
              <a:t>walkey</a:t>
            </a:r>
            <a:r>
              <a:rPr lang="en-US" dirty="0" smtClean="0"/>
              <a:t> </a:t>
            </a:r>
            <a:r>
              <a:rPr lang="en-US" dirty="0" err="1" smtClean="0"/>
              <a:t>talkeys</a:t>
            </a:r>
            <a:endParaRPr lang="en-US" dirty="0" smtClean="0"/>
          </a:p>
          <a:p>
            <a:r>
              <a:rPr lang="en-US" dirty="0" smtClean="0"/>
              <a:t>16,000 Hz, common for VoIP stuff</a:t>
            </a:r>
          </a:p>
          <a:p>
            <a:r>
              <a:rPr lang="en-US" dirty="0" smtClean="0"/>
              <a:t>44,100 Hz, audio CD’s (we can thank Sony for this)</a:t>
            </a:r>
          </a:p>
          <a:p>
            <a:r>
              <a:rPr lang="en-US" dirty="0" smtClean="0"/>
              <a:t>48,000 Hz, Consumer video stuff, digital TV, DVD</a:t>
            </a:r>
          </a:p>
          <a:p>
            <a:r>
              <a:rPr lang="en-US" dirty="0" smtClean="0"/>
              <a:t>96,000 Hz, Blu-ray, HD DVD</a:t>
            </a:r>
          </a:p>
          <a:p>
            <a:endParaRPr lang="en-US" dirty="0"/>
          </a:p>
          <a:p>
            <a:r>
              <a:rPr lang="en-US" dirty="0" smtClean="0"/>
              <a:t>Tidbit: most human conversation is in the 5Hz – 4kHz range</a:t>
            </a:r>
          </a:p>
          <a:p>
            <a:pPr lvl="1"/>
            <a:r>
              <a:rPr lang="en-US" dirty="0" smtClean="0"/>
              <a:t>Hence we sample it at 8 kHz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Hardware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Fancy expensive radios</a:t>
            </a:r>
          </a:p>
          <a:p>
            <a:pPr lvl="1"/>
            <a:r>
              <a:rPr lang="en-US" dirty="0" smtClean="0"/>
              <a:t>Ettus B200’s: 61.44 </a:t>
            </a:r>
            <a:r>
              <a:rPr lang="en-US" dirty="0" err="1" smtClean="0"/>
              <a:t>mHz</a:t>
            </a:r>
            <a:r>
              <a:rPr lang="en-US" dirty="0" smtClean="0"/>
              <a:t> (61.44 million samples per-second)</a:t>
            </a:r>
          </a:p>
          <a:p>
            <a:pPr lvl="1"/>
            <a:r>
              <a:rPr lang="en-US" dirty="0" smtClean="0"/>
              <a:t>This is a lot</a:t>
            </a:r>
          </a:p>
          <a:p>
            <a:pPr lvl="1"/>
            <a:endParaRPr lang="en-US" dirty="0"/>
          </a:p>
          <a:p>
            <a:r>
              <a:rPr lang="en-US" dirty="0" err="1" smtClean="0"/>
              <a:t>Wifi</a:t>
            </a:r>
            <a:r>
              <a:rPr lang="en-US" dirty="0" smtClean="0"/>
              <a:t> typically rolls with 20 MS</a:t>
            </a:r>
          </a:p>
          <a:p>
            <a:endParaRPr lang="en-US" dirty="0"/>
          </a:p>
          <a:p>
            <a:r>
              <a:rPr lang="en-US" dirty="0" smtClean="0"/>
              <a:t>Sometimes we need to re-sample</a:t>
            </a:r>
          </a:p>
          <a:p>
            <a:pPr lvl="1"/>
            <a:r>
              <a:rPr lang="en-US" dirty="0" smtClean="0"/>
              <a:t>Convert signals sampled at one rate to another</a:t>
            </a:r>
          </a:p>
          <a:p>
            <a:pPr lvl="1"/>
            <a:r>
              <a:rPr lang="en-US" dirty="0" smtClean="0"/>
              <a:t>Example: taking in FM radio and passing it you your sound card</a:t>
            </a:r>
          </a:p>
          <a:p>
            <a:pPr lvl="1"/>
            <a:r>
              <a:rPr lang="en-US" dirty="0" smtClean="0"/>
              <a:t>Sound cards -&gt; typically 44ksps (44kHz)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Sampling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GNU Radio will sometimes label sampling rate as:</a:t>
            </a:r>
          </a:p>
          <a:p>
            <a:pPr lvl="1"/>
            <a:r>
              <a:rPr lang="en-US" dirty="0" smtClean="0"/>
              <a:t>Samples per Second (</a:t>
            </a:r>
            <a:r>
              <a:rPr lang="en-US" dirty="0" err="1" smtClean="0"/>
              <a:t>ksps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Which isn’t “official” but it makes more sense than saying:</a:t>
            </a:r>
          </a:p>
          <a:p>
            <a:pPr lvl="2"/>
            <a:r>
              <a:rPr lang="en-US" dirty="0" smtClean="0"/>
              <a:t>I sampled the 15,000 Hz signal at 30,000 Hz</a:t>
            </a:r>
          </a:p>
          <a:p>
            <a:pPr lvl="2"/>
            <a:r>
              <a:rPr lang="en-US" dirty="0" smtClean="0"/>
              <a:t>Instead</a:t>
            </a:r>
            <a:r>
              <a:rPr lang="is-IS" dirty="0" smtClean="0"/>
              <a:t>…</a:t>
            </a:r>
          </a:p>
          <a:p>
            <a:pPr lvl="2"/>
            <a:r>
              <a:rPr lang="is-IS" dirty="0" smtClean="0"/>
              <a:t>I sampled the 15,000 Hz signal at 30,000 samples per second (or 30 ksps)</a:t>
            </a:r>
          </a:p>
          <a:p>
            <a:r>
              <a:rPr lang="is-IS" dirty="0" smtClean="0"/>
              <a:t>Other trickyness</a:t>
            </a:r>
          </a:p>
          <a:p>
            <a:pPr lvl="1"/>
            <a:r>
              <a:rPr lang="en-US" dirty="0" smtClean="0"/>
              <a:t>S</a:t>
            </a:r>
            <a:r>
              <a:rPr lang="is-IS" dirty="0" smtClean="0"/>
              <a:t>ince this is all defined in software, we’re technically simulating the sampling, so technically it’s all fake</a:t>
            </a:r>
          </a:p>
          <a:p>
            <a:pPr lvl="1"/>
            <a:r>
              <a:rPr lang="is-IS" dirty="0" smtClean="0"/>
              <a:t>Real world: if you’re not careful, you may max out your CPU generating samples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403</Words>
  <Application>Microsoft Macintosh PowerPoint</Application>
  <PresentationFormat>Widescreen</PresentationFormat>
  <Paragraphs>66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Share.ialab.dsu.edu</vt:lpstr>
      <vt:lpstr>GNU Radio</vt:lpstr>
      <vt:lpstr>GNU Radio</vt:lpstr>
      <vt:lpstr>PowerPoint Presentation</vt:lpstr>
      <vt:lpstr>Sampling Rate</vt:lpstr>
      <vt:lpstr>Nyquist Principle</vt:lpstr>
      <vt:lpstr>Common Sampling Rates</vt:lpstr>
      <vt:lpstr>Real Hardware Sampling</vt:lpstr>
      <vt:lpstr>Other Sampling Stuff</vt:lpstr>
      <vt:lpstr>Concepts within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GNU Radio</dc:title>
  <dc:creator>Cronin, Kyle</dc:creator>
  <cp:lastModifiedBy>Cronin, Kyle</cp:lastModifiedBy>
  <cp:revision>20</cp:revision>
  <dcterms:created xsi:type="dcterms:W3CDTF">2016-09-08T14:25:36Z</dcterms:created>
  <dcterms:modified xsi:type="dcterms:W3CDTF">2017-09-13T15:45:30Z</dcterms:modified>
</cp:coreProperties>
</file>