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8" r:id="rId4"/>
    <p:sldId id="260" r:id="rId5"/>
    <p:sldId id="261" r:id="rId6"/>
    <p:sldId id="259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3"/>
    <p:restoredTop sz="93551"/>
  </p:normalViewPr>
  <p:slideViewPr>
    <p:cSldViewPr snapToGrid="0" snapToObjects="1">
      <p:cViewPr varScale="1">
        <p:scale>
          <a:sx n="101" d="100"/>
          <a:sy n="101" d="100"/>
        </p:scale>
        <p:origin x="28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notesMaster" Target="notesMasters/notesMaster1.xml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ED6FCC-9E24-3C42-A330-FFBC26172971}" type="datetimeFigureOut">
              <a:rPr lang="en-US" smtClean="0"/>
              <a:t>9/18/16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FE387A-A1FB-6742-A67A-901741DB65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741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FE387A-A1FB-6742-A67A-901741DB65B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2399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FE387A-A1FB-6742-A67A-901741DB65B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9811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FE387A-A1FB-6742-A67A-901741DB65B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54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FE387A-A1FB-6742-A67A-901741DB65B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2419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FE387A-A1FB-6742-A67A-901741DB65B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9636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FE387A-A1FB-6742-A67A-901741DB65B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1618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FE387A-A1FB-6742-A67A-901741DB65B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5050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FE387A-A1FB-6742-A67A-901741DB65B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570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FE387A-A1FB-6742-A67A-901741DB65B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8811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FE387A-A1FB-6742-A67A-901741DB65B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2553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FE387A-A1FB-6742-A67A-901741DB65B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6506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FE387A-A1FB-6742-A67A-901741DB65B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9476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25FE6-3242-7349-B7BA-FF1870316EA8}" type="datetimeFigureOut">
              <a:rPr lang="en-US" smtClean="0"/>
              <a:t>9/18/16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CA7B9-3C8D-0C47-9942-AE25DC32F2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9289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25FE6-3242-7349-B7BA-FF1870316EA8}" type="datetimeFigureOut">
              <a:rPr lang="en-US" smtClean="0"/>
              <a:t>9/18/16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CA7B9-3C8D-0C47-9942-AE25DC32F2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5205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25FE6-3242-7349-B7BA-FF1870316EA8}" type="datetimeFigureOut">
              <a:rPr lang="en-US" smtClean="0"/>
              <a:t>9/18/16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CA7B9-3C8D-0C47-9942-AE25DC32F2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3229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25FE6-3242-7349-B7BA-FF1870316EA8}" type="datetimeFigureOut">
              <a:rPr lang="en-US" smtClean="0"/>
              <a:t>9/18/16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CA7B9-3C8D-0C47-9942-AE25DC32F2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9921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25FE6-3242-7349-B7BA-FF1870316EA8}" type="datetimeFigureOut">
              <a:rPr lang="en-US" smtClean="0"/>
              <a:t>9/18/16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CA7B9-3C8D-0C47-9942-AE25DC32F2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4091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25FE6-3242-7349-B7BA-FF1870316EA8}" type="datetimeFigureOut">
              <a:rPr lang="en-US" smtClean="0"/>
              <a:t>9/18/16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CA7B9-3C8D-0C47-9942-AE25DC32F2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8130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25FE6-3242-7349-B7BA-FF1870316EA8}" type="datetimeFigureOut">
              <a:rPr lang="en-US" smtClean="0"/>
              <a:t>9/18/16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CA7B9-3C8D-0C47-9942-AE25DC32F2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6750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25FE6-3242-7349-B7BA-FF1870316EA8}" type="datetimeFigureOut">
              <a:rPr lang="en-US" smtClean="0"/>
              <a:t>9/18/16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CA7B9-3C8D-0C47-9942-AE25DC32F2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946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25FE6-3242-7349-B7BA-FF1870316EA8}" type="datetimeFigureOut">
              <a:rPr lang="en-US" smtClean="0"/>
              <a:t>9/18/16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CA7B9-3C8D-0C47-9942-AE25DC32F2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5875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25FE6-3242-7349-B7BA-FF1870316EA8}" type="datetimeFigureOut">
              <a:rPr lang="en-US" smtClean="0"/>
              <a:t>9/18/16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CA7B9-3C8D-0C47-9942-AE25DC32F2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1779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25FE6-3242-7349-B7BA-FF1870316EA8}" type="datetimeFigureOut">
              <a:rPr lang="en-US" smtClean="0"/>
              <a:t>9/18/16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CA7B9-3C8D-0C47-9942-AE25DC32F2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7050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A25FE6-3242-7349-B7BA-FF1870316EA8}" type="datetimeFigureOut">
              <a:rPr lang="en-US" smtClean="0"/>
              <a:t>9/18/16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ECA7B9-3C8D-0C47-9942-AE25DC32F2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169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7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8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4" Type="http://schemas.openxmlformats.org/officeDocument/2006/relationships/image" Target="../media/image3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Modulations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8188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Method: Amplitude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1024"/>
          <a:stretch/>
        </p:blipFill>
        <p:spPr>
          <a:xfrm>
            <a:off x="1911349" y="1294821"/>
            <a:ext cx="10102851" cy="5397563"/>
          </a:xfrm>
        </p:spPr>
      </p:pic>
      <p:sp>
        <p:nvSpPr>
          <p:cNvPr id="5" name="TextBox 4"/>
          <p:cNvSpPr txBox="1"/>
          <p:nvPr/>
        </p:nvSpPr>
        <p:spPr>
          <a:xfrm>
            <a:off x="787400" y="1506022"/>
            <a:ext cx="17716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Data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63550" y="2898874"/>
            <a:ext cx="17716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Carrier Wave</a:t>
            </a:r>
          </a:p>
          <a:p>
            <a:pPr algn="ctr"/>
            <a:r>
              <a:rPr lang="en-US" dirty="0" smtClean="0"/>
              <a:t>Or </a:t>
            </a:r>
          </a:p>
          <a:p>
            <a:pPr algn="ctr"/>
            <a:r>
              <a:rPr lang="en-US" dirty="0" smtClean="0"/>
              <a:t>Sinusoid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88950" y="5489674"/>
            <a:ext cx="17716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Transmitted Signal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4341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</a:t>
            </a:r>
            <a:r>
              <a:rPr lang="en-US" baseline="30000" dirty="0" smtClean="0"/>
              <a:t>nd</a:t>
            </a:r>
            <a:r>
              <a:rPr lang="en-US" dirty="0" smtClean="0"/>
              <a:t> Method- Frequency!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32000" t="6492" r="27143"/>
          <a:stretch/>
        </p:blipFill>
        <p:spPr>
          <a:xfrm>
            <a:off x="6858000" y="644525"/>
            <a:ext cx="4495800" cy="5787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690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So, AM vs FM? Yep!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Amplitude Modulation</a:t>
            </a:r>
          </a:p>
          <a:p>
            <a:r>
              <a:rPr lang="en-US" dirty="0" smtClean="0"/>
              <a:t>Usually limited to 50 kilowatts</a:t>
            </a:r>
          </a:p>
          <a:p>
            <a:pPr lvl="1"/>
            <a:r>
              <a:rPr lang="en-US" dirty="0" smtClean="0"/>
              <a:t>Actually changes strength to work</a:t>
            </a:r>
          </a:p>
          <a:p>
            <a:r>
              <a:rPr lang="en-US" dirty="0" smtClean="0"/>
              <a:t>Long Range</a:t>
            </a:r>
          </a:p>
          <a:p>
            <a:pPr lvl="1"/>
            <a:r>
              <a:rPr lang="en-US" dirty="0" smtClean="0"/>
              <a:t>Can get lost of low amplitude signal</a:t>
            </a:r>
          </a:p>
          <a:p>
            <a:r>
              <a:rPr lang="en-US" dirty="0" smtClean="0"/>
              <a:t>Only 10 kHz</a:t>
            </a:r>
          </a:p>
          <a:p>
            <a:r>
              <a:rPr lang="en-US" dirty="0" smtClean="0"/>
              <a:t>More interference</a:t>
            </a:r>
          </a:p>
          <a:p>
            <a:pPr lvl="1"/>
            <a:r>
              <a:rPr lang="en-US" dirty="0" smtClean="0"/>
              <a:t>AM occurs naturally, from our sun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Frequency Modulation</a:t>
            </a:r>
            <a:endParaRPr lang="en-US" dirty="0"/>
          </a:p>
          <a:p>
            <a:r>
              <a:rPr lang="en-US" dirty="0" smtClean="0"/>
              <a:t>Usually up to 100</a:t>
            </a:r>
          </a:p>
          <a:p>
            <a:r>
              <a:rPr lang="en-US" dirty="0" smtClean="0"/>
              <a:t>Short Range</a:t>
            </a:r>
          </a:p>
          <a:p>
            <a:r>
              <a:rPr lang="en-US" dirty="0" smtClean="0"/>
              <a:t>More bandwidth! 200 kHz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31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Official Wiki Image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0300" y="1429512"/>
            <a:ext cx="6959600" cy="5428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518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</a:t>
            </a:r>
            <a:r>
              <a:rPr lang="is-IS" dirty="0" smtClean="0"/>
              <a:t>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Who does Doppler shift bother more?</a:t>
            </a:r>
          </a:p>
          <a:p>
            <a:r>
              <a:rPr lang="en-US" dirty="0" smtClean="0"/>
              <a:t>Who is more susceptible to interference? </a:t>
            </a:r>
          </a:p>
          <a:p>
            <a:r>
              <a:rPr lang="en-US" dirty="0" smtClean="0"/>
              <a:t>Who is cheaper/easier to build? (generally)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2210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We’ve Done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Generated a wave (in GNU Radio)</a:t>
            </a:r>
          </a:p>
          <a:p>
            <a:r>
              <a:rPr lang="en-US" dirty="0" smtClean="0"/>
              <a:t>Talked about waves</a:t>
            </a:r>
          </a:p>
          <a:p>
            <a:r>
              <a:rPr lang="en-US" dirty="0" smtClean="0"/>
              <a:t>Did some math</a:t>
            </a:r>
          </a:p>
          <a:p>
            <a:r>
              <a:rPr lang="en-US" dirty="0" smtClean="0"/>
              <a:t>What’s next?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5960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Sine Wave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Mathematical curve</a:t>
            </a:r>
          </a:p>
          <a:p>
            <a:r>
              <a:rPr lang="en-US" dirty="0" smtClean="0"/>
              <a:t>Describes a constant oscillation</a:t>
            </a:r>
          </a:p>
          <a:p>
            <a:r>
              <a:rPr lang="en-US" dirty="0" smtClean="0"/>
              <a:t>“Sinusoidal”</a:t>
            </a:r>
          </a:p>
          <a:p>
            <a:r>
              <a:rPr lang="en-US" dirty="0" smtClean="0"/>
              <a:t>Used in tons of stuff, math, chemistry, physics</a:t>
            </a:r>
          </a:p>
          <a:p>
            <a:pPr lvl="1"/>
            <a:r>
              <a:rPr lang="en-US" dirty="0" smtClean="0"/>
              <a:t>And radios!</a:t>
            </a:r>
            <a:endParaRPr lang="en-US" dirty="0"/>
          </a:p>
          <a:p>
            <a:r>
              <a:rPr lang="en-US" dirty="0" smtClean="0"/>
              <a:t>Through math, we can change properties of the wave</a:t>
            </a:r>
          </a:p>
          <a:p>
            <a:pPr lvl="1"/>
            <a:r>
              <a:rPr lang="en-US" dirty="0" smtClean="0"/>
              <a:t>Amplitude</a:t>
            </a:r>
          </a:p>
          <a:p>
            <a:pPr lvl="1"/>
            <a:r>
              <a:rPr lang="en-US" dirty="0" smtClean="0"/>
              <a:t>Frequency</a:t>
            </a:r>
          </a:p>
          <a:p>
            <a:pPr lvl="1"/>
            <a:r>
              <a:rPr lang="en-US" dirty="0" smtClean="0"/>
              <a:t>Phase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0124" y="230528"/>
            <a:ext cx="4073676" cy="3055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119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much data does the marshal send?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1774807"/>
            <a:ext cx="6516914" cy="5083193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32900" y="3047999"/>
            <a:ext cx="2959100" cy="3810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851737" y="5461348"/>
            <a:ext cx="23811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Nothing to see here -&gt;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5724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182" y="0"/>
            <a:ext cx="72736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038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GNU Radio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We’ve made a sine wave before</a:t>
            </a:r>
          </a:p>
          <a:p>
            <a:endParaRPr lang="en-US" dirty="0"/>
          </a:p>
          <a:p>
            <a:r>
              <a:rPr lang="en-US" dirty="0" smtClean="0"/>
              <a:t>Question: Does a basic </a:t>
            </a:r>
            <a:r>
              <a:rPr lang="en-US" dirty="0" smtClean="0"/>
              <a:t>sinusoid carry data?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0117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Signals are tricky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We have to modify the wave to transmit data</a:t>
            </a:r>
          </a:p>
          <a:p>
            <a:r>
              <a:rPr lang="en-US" dirty="0" smtClean="0"/>
              <a:t>The base wave is a carrier wave</a:t>
            </a:r>
          </a:p>
          <a:p>
            <a:r>
              <a:rPr lang="en-US" dirty="0" smtClean="0"/>
              <a:t>We need to maintain a oscillation</a:t>
            </a:r>
          </a:p>
          <a:p>
            <a:pPr lvl="1"/>
            <a:r>
              <a:rPr lang="en-US" dirty="0" smtClean="0"/>
              <a:t>What does the oscillation of a wave tell us?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45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Oscillation = frequency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Cuts out the other stuff</a:t>
            </a:r>
          </a:p>
          <a:p>
            <a:r>
              <a:rPr lang="en-US" dirty="0" smtClean="0"/>
              <a:t>Hardware: enter an oscillator!</a:t>
            </a:r>
          </a:p>
          <a:p>
            <a:r>
              <a:rPr lang="en-US" dirty="0" smtClean="0"/>
              <a:t>Fun computer parts!</a:t>
            </a:r>
          </a:p>
          <a:p>
            <a:r>
              <a:rPr lang="en-US" dirty="0" smtClean="0"/>
              <a:t>Circuit that creates a wave</a:t>
            </a:r>
          </a:p>
          <a:p>
            <a:r>
              <a:rPr lang="en-US" dirty="0" smtClean="0"/>
              <a:t>Also can convert DC to AC power</a:t>
            </a:r>
          </a:p>
          <a:p>
            <a:r>
              <a:rPr lang="en-US" dirty="0" smtClean="0"/>
              <a:t>Can also make noise</a:t>
            </a:r>
          </a:p>
          <a:p>
            <a:r>
              <a:rPr lang="en-US" dirty="0" smtClean="0"/>
              <a:t>Below 20 Hz, audio synthesizer</a:t>
            </a:r>
          </a:p>
          <a:p>
            <a:r>
              <a:rPr lang="en-US" dirty="0" smtClean="0"/>
              <a:t>16 Hz to 20 kHz- what we hear</a:t>
            </a:r>
          </a:p>
          <a:p>
            <a:r>
              <a:rPr lang="en-US" dirty="0" smtClean="0"/>
              <a:t>RF Oscillator- 100 kHz to 100gHz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1393" y="578678"/>
            <a:ext cx="4042416" cy="2820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229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do you do here?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Listens for (or produces) specific math</a:t>
            </a:r>
          </a:p>
          <a:p>
            <a:r>
              <a:rPr lang="en-US" dirty="0" smtClean="0"/>
              <a:t>Once we have the wave, we decode its data</a:t>
            </a:r>
          </a:p>
          <a:p>
            <a:r>
              <a:rPr lang="en-US" dirty="0" smtClean="0"/>
              <a:t>But again, how did we get it there?</a:t>
            </a:r>
          </a:p>
          <a:p>
            <a:endParaRPr lang="en-US" dirty="0"/>
          </a:p>
          <a:p>
            <a:r>
              <a:rPr lang="en-US" dirty="0" smtClean="0"/>
              <a:t>We modulate the wave in some way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8667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736</TotalTime>
  <Words>329</Words>
  <Application>Microsoft Macintosh PowerPoint</Application>
  <PresentationFormat>Widescreen</PresentationFormat>
  <Paragraphs>80</Paragraphs>
  <Slides>14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Calibri</vt:lpstr>
      <vt:lpstr>Calibri Light</vt:lpstr>
      <vt:lpstr>Arial</vt:lpstr>
      <vt:lpstr>Office Theme</vt:lpstr>
      <vt:lpstr>Modulations</vt:lpstr>
      <vt:lpstr>What We’ve Done</vt:lpstr>
      <vt:lpstr>The Sine Wave</vt:lpstr>
      <vt:lpstr>How much data does the marshal send?</vt:lpstr>
      <vt:lpstr>PowerPoint Presentation</vt:lpstr>
      <vt:lpstr>GNU Radio</vt:lpstr>
      <vt:lpstr>Signals are tricky</vt:lpstr>
      <vt:lpstr>Oscillation = frequency</vt:lpstr>
      <vt:lpstr>What do you do here?</vt:lpstr>
      <vt:lpstr>1st Method: Amplitude</vt:lpstr>
      <vt:lpstr>2nd Method- Frequency!</vt:lpstr>
      <vt:lpstr>So, AM vs FM? Yep!</vt:lpstr>
      <vt:lpstr>Official Wiki Image</vt:lpstr>
      <vt:lpstr>So…</vt:lpstr>
    </vt:vector>
  </TitlesOfParts>
  <Company/>
  <LinksUpToDate>false</LinksUpToDate>
  <SharedDoc>false</SharedDoc>
  <HyperlinksChanged>false</HyperlinksChanged>
  <AppVersion>15.0024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Modulations</dc:title>
  <dc:creator>Cronin, Kyle</dc:creator>
  <cp:lastModifiedBy>Cronin, Kyle</cp:lastModifiedBy>
  <cp:revision>16</cp:revision>
  <dcterms:created xsi:type="dcterms:W3CDTF">2016-09-19T02:28:28Z</dcterms:created>
  <dcterms:modified xsi:type="dcterms:W3CDTF">2016-09-19T14:44:49Z</dcterms:modified>
</cp:coreProperties>
</file>