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595"/>
  </p:normalViewPr>
  <p:slideViewPr>
    <p:cSldViewPr snapToGrid="0" snapToObjects="1">
      <p:cViewPr varScale="1">
        <p:scale>
          <a:sx n="49" d="100"/>
          <a:sy n="49" d="100"/>
        </p:scale>
        <p:origin x="184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0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2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0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6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7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4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0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7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8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22239-87A0-BE49-915E-932B2B1EADE8}" type="datetimeFigureOut">
              <a:rPr lang="en-US" smtClean="0"/>
              <a:t>9/25/17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C6F8A-C473-9241-B986-E575694CA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Receiving Signals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More GNU Radio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0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Especially with VMs</a:t>
            </a:r>
          </a:p>
          <a:p>
            <a:r>
              <a:rPr lang="en-US" dirty="0" smtClean="0"/>
              <a:t>Audio buffering</a:t>
            </a:r>
          </a:p>
          <a:p>
            <a:r>
              <a:rPr lang="en-US" smtClean="0"/>
              <a:t>Excessive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2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purpose of a sine wave?</a:t>
            </a:r>
          </a:p>
          <a:p>
            <a:r>
              <a:rPr lang="en-US" dirty="0" smtClean="0"/>
              <a:t>Why do we need modulation?</a:t>
            </a:r>
          </a:p>
          <a:p>
            <a:r>
              <a:rPr lang="en-US" dirty="0" smtClean="0"/>
              <a:t>What were our two types?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5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Capture some raw RF</a:t>
            </a:r>
          </a:p>
          <a:p>
            <a:endParaRPr lang="en-US" dirty="0"/>
          </a:p>
          <a:p>
            <a:r>
              <a:rPr lang="en-US" dirty="0" smtClean="0"/>
              <a:t>Some disclaimers: capturing is easy</a:t>
            </a:r>
          </a:p>
          <a:p>
            <a:pPr lvl="1"/>
            <a:r>
              <a:rPr lang="en-US" dirty="0" smtClean="0"/>
              <a:t>It does tend to take a lot of space</a:t>
            </a:r>
          </a:p>
          <a:p>
            <a:pPr lvl="1"/>
            <a:r>
              <a:rPr lang="en-US" dirty="0" smtClean="0"/>
              <a:t>About 2,400,000 samples per second</a:t>
            </a:r>
          </a:p>
          <a:p>
            <a:pPr lvl="1"/>
            <a:endParaRPr lang="en-US" dirty="0"/>
          </a:p>
          <a:p>
            <a:r>
              <a:rPr lang="en-US" dirty="0" smtClean="0"/>
              <a:t>Actual processing disclaimers</a:t>
            </a:r>
          </a:p>
          <a:p>
            <a:pPr lvl="1"/>
            <a:r>
              <a:rPr lang="en-US" dirty="0" smtClean="0"/>
              <a:t>VM vs raw CPU</a:t>
            </a:r>
          </a:p>
          <a:p>
            <a:pPr lvl="1"/>
            <a:r>
              <a:rPr lang="en-US" dirty="0" smtClean="0"/>
              <a:t>Won’t sound pretty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4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capture a signal and write it to file</a:t>
            </a:r>
          </a:p>
          <a:p>
            <a:endParaRPr lang="en-US" dirty="0"/>
          </a:p>
          <a:p>
            <a:r>
              <a:rPr lang="en-US" dirty="0" smtClean="0"/>
              <a:t>What frequency should we center on?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sample rate would we want?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4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gets tricky</a:t>
            </a:r>
          </a:p>
          <a:p>
            <a:r>
              <a:rPr lang="en-US" dirty="0" smtClean="0"/>
              <a:t>We want to sample at a rate our hardware likes</a:t>
            </a:r>
          </a:p>
          <a:p>
            <a:r>
              <a:rPr lang="en-US" dirty="0" smtClean="0"/>
              <a:t>Can go lower on occasion, can never go higher</a:t>
            </a:r>
          </a:p>
          <a:p>
            <a:pPr lvl="1"/>
            <a:r>
              <a:rPr lang="en-US" dirty="0" smtClean="0"/>
              <a:t>Can’t ask for more data than what’s being produced!</a:t>
            </a:r>
          </a:p>
          <a:p>
            <a:r>
              <a:rPr lang="en-US" dirty="0" smtClean="0"/>
              <a:t>Can never use throttles</a:t>
            </a:r>
          </a:p>
          <a:p>
            <a:pPr lvl="1"/>
            <a:r>
              <a:rPr lang="en-US" dirty="0" smtClean="0"/>
              <a:t>Two clock issues</a:t>
            </a:r>
          </a:p>
          <a:p>
            <a:pPr lvl="1"/>
            <a:r>
              <a:rPr lang="en-US" dirty="0" smtClean="0"/>
              <a:t>Keep timing consistent</a:t>
            </a:r>
          </a:p>
          <a:p>
            <a:r>
              <a:rPr lang="en-US" dirty="0" smtClean="0"/>
              <a:t>These particular [crappy] radios</a:t>
            </a:r>
          </a:p>
          <a:p>
            <a:pPr lvl="1"/>
            <a:r>
              <a:rPr lang="en-US" dirty="0" smtClean="0"/>
              <a:t>Around 2-2.4 </a:t>
            </a:r>
            <a:r>
              <a:rPr lang="en-US" dirty="0" err="1" smtClean="0"/>
              <a:t>megasamples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00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in FM Radio: Resampling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2M samples/second is obscene</a:t>
            </a:r>
          </a:p>
          <a:p>
            <a:r>
              <a:rPr lang="en-US" dirty="0" smtClean="0"/>
              <a:t>Interpolation</a:t>
            </a:r>
          </a:p>
          <a:p>
            <a:pPr lvl="1"/>
            <a:r>
              <a:rPr lang="en-US" dirty="0" smtClean="0"/>
              <a:t>Discrete math for the win!</a:t>
            </a:r>
          </a:p>
          <a:p>
            <a:pPr lvl="1"/>
            <a:r>
              <a:rPr lang="en-US" dirty="0" smtClean="0"/>
              <a:t>Basically: average out the signal</a:t>
            </a:r>
            <a:endParaRPr lang="en-US" dirty="0"/>
          </a:p>
          <a:p>
            <a:r>
              <a:rPr lang="en-US" dirty="0" smtClean="0"/>
              <a:t>Decimation</a:t>
            </a:r>
          </a:p>
          <a:p>
            <a:pPr lvl="1"/>
            <a:r>
              <a:rPr lang="en-US" dirty="0" err="1" smtClean="0"/>
              <a:t>downsampling</a:t>
            </a:r>
            <a:endParaRPr lang="en-US" dirty="0" smtClean="0"/>
          </a:p>
          <a:p>
            <a:r>
              <a:rPr lang="en-US" dirty="0" smtClean="0"/>
              <a:t>Convert one sample rate to another that’s related</a:t>
            </a:r>
          </a:p>
          <a:p>
            <a:pPr lvl="1"/>
            <a:r>
              <a:rPr lang="en-US" dirty="0" smtClean="0"/>
              <a:t>We can aim to produce around 500k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99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Pass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 out junk we don’t want!</a:t>
            </a:r>
          </a:p>
          <a:p>
            <a:r>
              <a:rPr lang="en-US" dirty="0" smtClean="0"/>
              <a:t>We have a given “expected” band</a:t>
            </a:r>
          </a:p>
          <a:p>
            <a:pPr lvl="1"/>
            <a:r>
              <a:rPr lang="en-US" dirty="0" smtClean="0"/>
              <a:t>Basically: what’s our bandwidth?</a:t>
            </a:r>
          </a:p>
          <a:p>
            <a:r>
              <a:rPr lang="en-US" dirty="0" smtClean="0"/>
              <a:t>Given the data, filter out what appears to be background noise</a:t>
            </a:r>
          </a:p>
          <a:p>
            <a:r>
              <a:rPr lang="en-US" dirty="0" smtClean="0"/>
              <a:t>Sample Rate: What’s the rate we’re processing?</a:t>
            </a:r>
          </a:p>
          <a:p>
            <a:r>
              <a:rPr lang="en-US" dirty="0" smtClean="0"/>
              <a:t>Cutoff Frequency: How wide of a band are we looking at?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35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WBFM Receive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cheating a little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We have now cleaned out our signal</a:t>
            </a:r>
          </a:p>
          <a:p>
            <a:pPr lvl="1"/>
            <a:r>
              <a:rPr lang="is-IS" dirty="0" smtClean="0"/>
              <a:t>We’re down to a [fairly] basic sine wave</a:t>
            </a:r>
          </a:p>
          <a:p>
            <a:r>
              <a:rPr lang="is-IS" dirty="0" smtClean="0"/>
              <a:t>We need to demodulate the data to something useful</a:t>
            </a:r>
          </a:p>
          <a:p>
            <a:r>
              <a:rPr lang="is-IS" dirty="0" smtClean="0"/>
              <a:t>Quadrature rate: 500k</a:t>
            </a:r>
          </a:p>
          <a:p>
            <a:r>
              <a:rPr lang="is-IS" dirty="0" smtClean="0"/>
              <a:t>Decimation: 1/100th, so 50!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Audio sink</a:t>
            </a:r>
          </a:p>
          <a:p>
            <a:r>
              <a:rPr lang="en-US" dirty="0" smtClean="0"/>
              <a:t>May need to re-sample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8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300</Words>
  <Application>Microsoft Macintosh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Receiving Signals</vt:lpstr>
      <vt:lpstr>Review</vt:lpstr>
      <vt:lpstr>Today’s Fun</vt:lpstr>
      <vt:lpstr>Basics First</vt:lpstr>
      <vt:lpstr>Rates</vt:lpstr>
      <vt:lpstr>Taking in FM Radio: Resampling</vt:lpstr>
      <vt:lpstr>Low Pass Filter</vt:lpstr>
      <vt:lpstr>WBFM Receive</vt:lpstr>
      <vt:lpstr>Finally…</vt:lpstr>
      <vt:lpstr>Issues…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FM Modulation</dc:title>
  <dc:creator>Cronin, Kyle</dc:creator>
  <cp:lastModifiedBy>Cronin, Kyle</cp:lastModifiedBy>
  <cp:revision>10</cp:revision>
  <dcterms:created xsi:type="dcterms:W3CDTF">2016-09-21T03:06:31Z</dcterms:created>
  <dcterms:modified xsi:type="dcterms:W3CDTF">2017-09-25T13:16:47Z</dcterms:modified>
</cp:coreProperties>
</file>