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68" r:id="rId3"/>
    <p:sldId id="264" r:id="rId4"/>
    <p:sldId id="272" r:id="rId5"/>
    <p:sldId id="260" r:id="rId6"/>
    <p:sldId id="274" r:id="rId7"/>
    <p:sldId id="267" r:id="rId8"/>
    <p:sldId id="270" r:id="rId9"/>
    <p:sldId id="271" r:id="rId10"/>
    <p:sldId id="273" r:id="rId11"/>
    <p:sldId id="263" r:id="rId12"/>
    <p:sldId id="258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7"/>
    <p:restoredTop sz="94586"/>
  </p:normalViewPr>
  <p:slideViewPr>
    <p:cSldViewPr snapToGrid="0" snapToObjects="1">
      <p:cViewPr varScale="1">
        <p:scale>
          <a:sx n="102" d="100"/>
          <a:sy n="102" d="100"/>
        </p:scale>
        <p:origin x="1168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59FC7A-5D83-3E45-B07E-B81887D6BDF1}" type="datetimeFigureOut">
              <a:rPr lang="en-US" smtClean="0"/>
              <a:t>8/22/16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F7575C-9624-FF44-8652-3640CEF5FC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363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7575C-9624-FF44-8652-3640CEF5FC1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2999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7575C-9624-FF44-8652-3640CEF5FC1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007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FFFFFF"/>
              </a:solidFill>
              <a:latin typeface="Corbel" charset="0"/>
              <a:ea typeface="Corbel" charset="0"/>
              <a:cs typeface="Corbel" charset="0"/>
              <a:sym typeface="Corbe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03008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7575C-9624-FF44-8652-3640CEF5FC1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325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7575C-9624-FF44-8652-3640CEF5FC1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0504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7575C-9624-FF44-8652-3640CEF5FC1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1189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7575C-9624-FF44-8652-3640CEF5FC1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875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7575C-9624-FF44-8652-3640CEF5FC1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2488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7575C-9624-FF44-8652-3640CEF5FC1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1585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7575C-9624-FF44-8652-3640CEF5FC1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6330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2667C-911D-A14B-B632-7DC454C29167}" type="datetimeFigureOut">
              <a:rPr lang="en-US" smtClean="0"/>
              <a:t>8/22/16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0AD25-6F36-7548-BC71-3CE416A99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581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2667C-911D-A14B-B632-7DC454C29167}" type="datetimeFigureOut">
              <a:rPr lang="en-US" smtClean="0"/>
              <a:t>8/22/16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0AD25-6F36-7548-BC71-3CE416A99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817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2667C-911D-A14B-B632-7DC454C29167}" type="datetimeFigureOut">
              <a:rPr lang="en-US" smtClean="0"/>
              <a:t>8/22/16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0AD25-6F36-7548-BC71-3CE416A99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7707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2667C-911D-A14B-B632-7DC454C29167}" type="datetimeFigureOut">
              <a:rPr lang="en-US" smtClean="0"/>
              <a:t>8/22/16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0AD25-6F36-7548-BC71-3CE416A99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4176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2667C-911D-A14B-B632-7DC454C29167}" type="datetimeFigureOut">
              <a:rPr lang="en-US" smtClean="0"/>
              <a:t>8/22/16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0AD25-6F36-7548-BC71-3CE416A99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271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2667C-911D-A14B-B632-7DC454C29167}" type="datetimeFigureOut">
              <a:rPr lang="en-US" smtClean="0"/>
              <a:t>8/22/16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0AD25-6F36-7548-BC71-3CE416A99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151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2667C-911D-A14B-B632-7DC454C29167}" type="datetimeFigureOut">
              <a:rPr lang="en-US" smtClean="0"/>
              <a:t>8/22/16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0AD25-6F36-7548-BC71-3CE416A99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260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2667C-911D-A14B-B632-7DC454C29167}" type="datetimeFigureOut">
              <a:rPr lang="en-US" smtClean="0"/>
              <a:t>8/22/16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0AD25-6F36-7548-BC71-3CE416A99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710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2667C-911D-A14B-B632-7DC454C29167}" type="datetimeFigureOut">
              <a:rPr lang="en-US" smtClean="0"/>
              <a:t>8/22/16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0AD25-6F36-7548-BC71-3CE416A99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920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2667C-911D-A14B-B632-7DC454C29167}" type="datetimeFigureOut">
              <a:rPr lang="en-US" smtClean="0"/>
              <a:t>8/22/16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0AD25-6F36-7548-BC71-3CE416A99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659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2667C-911D-A14B-B632-7DC454C29167}" type="datetimeFigureOut">
              <a:rPr lang="en-US" smtClean="0"/>
              <a:t>8/22/16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0AD25-6F36-7548-BC71-3CE416A99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389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42667C-911D-A14B-B632-7DC454C29167}" type="datetimeFigureOut">
              <a:rPr lang="en-US" smtClean="0"/>
              <a:t>8/22/16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10AD25-6F36-7548-BC71-3CE416A99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545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gif"/><Relationship Id="rId1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jpeg"/><Relationship Id="rId9" Type="http://schemas.openxmlformats.org/officeDocument/2006/relationships/image" Target="../media/image8.png"/><Relationship Id="rId10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CSC420</a:t>
            </a:r>
            <a:br>
              <a:rPr lang="en-US" dirty="0" smtClean="0"/>
            </a:br>
            <a:r>
              <a:rPr lang="en-US" dirty="0" smtClean="0"/>
              <a:t>Cellular/Mobile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384" y="3507288"/>
            <a:ext cx="4467616" cy="3350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559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Project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10-15 minute research project/lecture</a:t>
            </a:r>
          </a:p>
          <a:p>
            <a:r>
              <a:rPr lang="en-US" dirty="0" smtClean="0"/>
              <a:t>We have a lot of topics, not enough time to cover all of them</a:t>
            </a:r>
          </a:p>
          <a:p>
            <a:r>
              <a:rPr lang="en-US" dirty="0" smtClean="0"/>
              <a:t>Let’s learn from each other’s research</a:t>
            </a:r>
          </a:p>
          <a:p>
            <a:endParaRPr lang="en-US" dirty="0"/>
          </a:p>
          <a:p>
            <a:r>
              <a:rPr lang="en-US" dirty="0" smtClean="0"/>
              <a:t>Occasional class periods designated research days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474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Email: Do’s </a:t>
            </a:r>
            <a:r>
              <a:rPr lang="en-US" dirty="0" err="1" smtClean="0"/>
              <a:t>vs</a:t>
            </a:r>
            <a:r>
              <a:rPr lang="en-US" dirty="0" smtClean="0"/>
              <a:t> Don</a:t>
            </a:r>
            <a:r>
              <a:rPr lang="fr-FR" dirty="0" smtClean="0"/>
              <a:t>’</a:t>
            </a:r>
            <a:r>
              <a:rPr lang="en-US" dirty="0" err="1" smtClean="0"/>
              <a:t>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Do:</a:t>
            </a:r>
          </a:p>
          <a:p>
            <a:pPr lvl="1"/>
            <a:r>
              <a:rPr lang="en-US" dirty="0" smtClean="0"/>
              <a:t>Email me, often as you like</a:t>
            </a:r>
          </a:p>
          <a:p>
            <a:pPr lvl="1"/>
            <a:r>
              <a:rPr lang="en-US" dirty="0" smtClean="0"/>
              <a:t>Swing by my office</a:t>
            </a:r>
          </a:p>
          <a:p>
            <a:pPr lvl="1"/>
            <a:r>
              <a:rPr lang="en-US" dirty="0" smtClean="0"/>
              <a:t>Send a message at 2 am and be delighted that I instantly respond </a:t>
            </a:r>
          </a:p>
          <a:p>
            <a:pPr lvl="1"/>
            <a:r>
              <a:rPr lang="en-US" dirty="0" smtClean="0"/>
              <a:t>Proof read messages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Don’ts:</a:t>
            </a:r>
          </a:p>
          <a:p>
            <a:pPr lvl="1"/>
            <a:r>
              <a:rPr lang="en-US" dirty="0" smtClean="0"/>
              <a:t>Email me with a high priority email</a:t>
            </a:r>
          </a:p>
          <a:p>
            <a:pPr lvl="1"/>
            <a:r>
              <a:rPr lang="en-US" dirty="0" smtClean="0"/>
              <a:t>Email me with no subject</a:t>
            </a:r>
          </a:p>
          <a:p>
            <a:pPr lvl="1"/>
            <a:r>
              <a:rPr lang="en-US" dirty="0" smtClean="0"/>
              <a:t>Send useless messages:</a:t>
            </a:r>
          </a:p>
          <a:p>
            <a:pPr lvl="2"/>
            <a:r>
              <a:rPr lang="en-US" dirty="0" smtClean="0"/>
              <a:t>“IT JUST DOESN’T WORK I HATE IT SO MUCH ARRRRGH”</a:t>
            </a:r>
          </a:p>
          <a:p>
            <a:pPr lvl="1"/>
            <a:r>
              <a:rPr lang="en-US" dirty="0" smtClean="0"/>
              <a:t>Send a message at 2 am and get angry when I don’t instantly respond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560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 through syllabus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88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838200"/>
            <a:ext cx="2235200" cy="1366837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7000" y="0"/>
            <a:ext cx="2235200" cy="183515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762000"/>
            <a:ext cx="1968500" cy="98425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7400" y="2209800"/>
            <a:ext cx="2551113" cy="14351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5127" name="Rectangle 7"/>
          <p:cNvSpPr>
            <a:spLocks/>
          </p:cNvSpPr>
          <p:nvPr/>
        </p:nvSpPr>
        <p:spPr bwMode="auto">
          <a:xfrm>
            <a:off x="254000" y="5046663"/>
            <a:ext cx="85725" cy="1692275"/>
          </a:xfrm>
          <a:prstGeom prst="rect">
            <a:avLst/>
          </a:prstGeom>
          <a:solidFill>
            <a:srgbClr val="EA157A"/>
          </a:solidFill>
          <a:ln w="50800" cap="rnd">
            <a:noFill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128" name="Rectangle 8"/>
          <p:cNvSpPr>
            <a:spLocks/>
          </p:cNvSpPr>
          <p:nvPr/>
        </p:nvSpPr>
        <p:spPr bwMode="auto">
          <a:xfrm>
            <a:off x="254000" y="4795838"/>
            <a:ext cx="85725" cy="228600"/>
          </a:xfrm>
          <a:prstGeom prst="rect">
            <a:avLst/>
          </a:prstGeom>
          <a:solidFill>
            <a:srgbClr val="FEB80A"/>
          </a:solidFill>
          <a:ln w="50800" cap="rnd">
            <a:noFill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129" name="Rectangle 9"/>
          <p:cNvSpPr>
            <a:spLocks/>
          </p:cNvSpPr>
          <p:nvPr/>
        </p:nvSpPr>
        <p:spPr bwMode="auto">
          <a:xfrm>
            <a:off x="254000" y="4637088"/>
            <a:ext cx="85725" cy="136525"/>
          </a:xfrm>
          <a:prstGeom prst="rect">
            <a:avLst/>
          </a:prstGeom>
          <a:solidFill>
            <a:srgbClr val="4E5B6F"/>
          </a:solidFill>
          <a:ln w="50800" cap="rnd">
            <a:noFill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130" name="Rectangle 10"/>
          <p:cNvSpPr>
            <a:spLocks/>
          </p:cNvSpPr>
          <p:nvPr/>
        </p:nvSpPr>
        <p:spPr bwMode="auto">
          <a:xfrm>
            <a:off x="254000" y="4541838"/>
            <a:ext cx="85725" cy="73025"/>
          </a:xfrm>
          <a:prstGeom prst="rect">
            <a:avLst/>
          </a:prstGeom>
          <a:solidFill>
            <a:srgbClr val="EA157A"/>
          </a:solidFill>
          <a:ln w="50800" cap="rnd">
            <a:noFill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133" name="Rectangle 13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6705600" cy="1143000"/>
          </a:xfrm>
          <a:ln/>
        </p:spPr>
        <p:txBody>
          <a:bodyPr/>
          <a:lstStyle/>
          <a:p>
            <a:pPr algn="l"/>
            <a:r>
              <a:rPr lang="en-US" dirty="0" smtClean="0">
                <a:ea typeface="Consolas" charset="0"/>
                <a:cs typeface="Consolas" charset="0"/>
              </a:rPr>
              <a:t>Who Am I?</a:t>
            </a:r>
            <a:endParaRPr lang="en-US" dirty="0"/>
          </a:p>
        </p:txBody>
      </p:sp>
      <p:pic>
        <p:nvPicPr>
          <p:cNvPr id="5134" name="Picture 1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" y="1752600"/>
            <a:ext cx="1752600" cy="1400175"/>
          </a:xfrm>
          <a:prstGeom prst="rect">
            <a:avLst/>
          </a:prstGeom>
          <a:noFill/>
          <a:ln w="9525" cap="flat">
            <a:noFill/>
            <a:miter lim="800000"/>
            <a:headEnd/>
            <a:tailEnd/>
          </a:ln>
        </p:spPr>
      </p:pic>
      <p:pic>
        <p:nvPicPr>
          <p:cNvPr id="5135" name="Picture 1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912100" y="1828800"/>
            <a:ext cx="1231900" cy="1474788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97400" y="685800"/>
            <a:ext cx="1879600" cy="13097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3400" y="3200400"/>
            <a:ext cx="2413000" cy="1524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55381" y="3352800"/>
            <a:ext cx="3293419" cy="3505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006" y="4572000"/>
            <a:ext cx="2937794" cy="2194278"/>
          </a:xfrm>
          <a:prstGeom prst="rect">
            <a:avLst/>
          </a:prstGeom>
        </p:spPr>
      </p:pic>
      <p:pic>
        <p:nvPicPr>
          <p:cNvPr id="17" name="Picture 2" descr="http://www.digiave.net/dallas/wp-content/uploads/2009/01/44764-163.gif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048000" y="3200400"/>
            <a:ext cx="3294084" cy="2133600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62300" y="5410200"/>
            <a:ext cx="21717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383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Radio waves</a:t>
            </a:r>
          </a:p>
          <a:p>
            <a:pPr lvl="1"/>
            <a:r>
              <a:rPr lang="en-US" dirty="0" smtClean="0"/>
              <a:t>How do they actually work?</a:t>
            </a:r>
          </a:p>
          <a:p>
            <a:pPr lvl="1"/>
            <a:r>
              <a:rPr lang="en-US" dirty="0" smtClean="0"/>
              <a:t>How do so many talk at once?</a:t>
            </a:r>
          </a:p>
          <a:p>
            <a:r>
              <a:rPr lang="en-US" dirty="0" smtClean="0"/>
              <a:t>Mobile device things!</a:t>
            </a:r>
          </a:p>
          <a:p>
            <a:r>
              <a:rPr lang="en-US" dirty="0" smtClean="0"/>
              <a:t>802.11 wireless networking</a:t>
            </a:r>
          </a:p>
          <a:p>
            <a:pPr lvl="1"/>
            <a:r>
              <a:rPr lang="en-US" dirty="0" smtClean="0"/>
              <a:t>Antennas</a:t>
            </a:r>
          </a:p>
          <a:p>
            <a:pPr lvl="1"/>
            <a:r>
              <a:rPr lang="en-US" dirty="0" smtClean="0"/>
              <a:t>Standards</a:t>
            </a:r>
          </a:p>
          <a:p>
            <a:pPr lvl="1"/>
            <a:r>
              <a:rPr lang="en-US" dirty="0" smtClean="0"/>
              <a:t>Security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Cellular technologies</a:t>
            </a:r>
          </a:p>
          <a:p>
            <a:pPr lvl="1"/>
            <a:r>
              <a:rPr lang="en-US" dirty="0" smtClean="0"/>
              <a:t>Base station stuff</a:t>
            </a:r>
          </a:p>
          <a:p>
            <a:pPr lvl="1"/>
            <a:r>
              <a:rPr lang="en-US" dirty="0" smtClean="0"/>
              <a:t>CDMA</a:t>
            </a:r>
            <a:r>
              <a:rPr lang="en-US" dirty="0"/>
              <a:t>, LTE, GSM</a:t>
            </a:r>
          </a:p>
          <a:p>
            <a:pPr lvl="1"/>
            <a:r>
              <a:rPr lang="en-US" dirty="0" smtClean="0"/>
              <a:t>Association/Roaming</a:t>
            </a:r>
            <a:endParaRPr lang="en-US" dirty="0"/>
          </a:p>
          <a:p>
            <a:r>
              <a:rPr lang="en-US" dirty="0"/>
              <a:t>Phone tech</a:t>
            </a:r>
          </a:p>
          <a:p>
            <a:pPr lvl="1"/>
            <a:r>
              <a:rPr lang="en-US" dirty="0"/>
              <a:t>How a phone call works</a:t>
            </a:r>
          </a:p>
          <a:p>
            <a:pPr lvl="1"/>
            <a:r>
              <a:rPr lang="en-US" dirty="0"/>
              <a:t>VoIP</a:t>
            </a:r>
          </a:p>
          <a:p>
            <a:r>
              <a:rPr lang="en-US" dirty="0" smtClean="0"/>
              <a:t>Other </a:t>
            </a:r>
            <a:r>
              <a:rPr lang="en-US" dirty="0"/>
              <a:t>Mobile Things</a:t>
            </a:r>
          </a:p>
          <a:p>
            <a:pPr lvl="1"/>
            <a:r>
              <a:rPr lang="en-US" dirty="0"/>
              <a:t>GPS</a:t>
            </a:r>
          </a:p>
          <a:p>
            <a:pPr lvl="1"/>
            <a:r>
              <a:rPr lang="en-US" dirty="0"/>
              <a:t>Software defined radio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9145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is a new 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will have some growing pains of a brand new class</a:t>
            </a:r>
          </a:p>
          <a:p>
            <a:pPr lvl="1"/>
            <a:r>
              <a:rPr lang="en-US" dirty="0" smtClean="0"/>
              <a:t>Entirely new concepts for  DSU courses</a:t>
            </a:r>
          </a:p>
          <a:p>
            <a:pPr lvl="2"/>
            <a:r>
              <a:rPr lang="en-US" dirty="0" smtClean="0"/>
              <a:t>and some of it is new to me too</a:t>
            </a:r>
          </a:p>
          <a:p>
            <a:pPr lvl="1"/>
            <a:r>
              <a:rPr lang="en-US" dirty="0" smtClean="0"/>
              <a:t>How do we do this hands-on?</a:t>
            </a:r>
          </a:p>
          <a:p>
            <a:r>
              <a:rPr lang="en-US" dirty="0" smtClean="0"/>
              <a:t>This is our class, let’s learn together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91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Labs will be interesting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Love virtual machines</a:t>
            </a:r>
          </a:p>
          <a:p>
            <a:pPr lvl="1"/>
            <a:r>
              <a:rPr lang="en-US" dirty="0" smtClean="0"/>
              <a:t>Tough to do a virtual iPhone</a:t>
            </a:r>
          </a:p>
          <a:p>
            <a:pPr lvl="1"/>
            <a:r>
              <a:rPr lang="en-US" dirty="0" smtClean="0"/>
              <a:t>Or a virtual wireless adapter</a:t>
            </a:r>
          </a:p>
          <a:p>
            <a:r>
              <a:rPr lang="en-US" dirty="0" smtClean="0"/>
              <a:t>Illegal to plug and play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3378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Toys!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SDR Radios!</a:t>
            </a:r>
          </a:p>
          <a:p>
            <a:r>
              <a:rPr lang="en-US" dirty="0" err="1" smtClean="0"/>
              <a:t>Wifi</a:t>
            </a:r>
            <a:r>
              <a:rPr lang="en-US" dirty="0" smtClean="0"/>
              <a:t> adapters</a:t>
            </a:r>
          </a:p>
          <a:p>
            <a:r>
              <a:rPr lang="en-US" dirty="0" smtClean="0"/>
              <a:t>Hard core radios</a:t>
            </a:r>
          </a:p>
          <a:p>
            <a:endParaRPr lang="en-US" dirty="0" smtClean="0"/>
          </a:p>
          <a:p>
            <a:r>
              <a:rPr lang="en-US" dirty="0" smtClean="0"/>
              <a:t>Other random things</a:t>
            </a:r>
            <a:endParaRPr lang="en-US" dirty="0"/>
          </a:p>
          <a:p>
            <a:pPr lvl="1"/>
            <a:r>
              <a:rPr lang="en-US" dirty="0" err="1" smtClean="0"/>
              <a:t>Walkie</a:t>
            </a:r>
            <a:r>
              <a:rPr lang="en-US" dirty="0" smtClean="0"/>
              <a:t> talkies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810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 Prepared For: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Using things you’ve learned in other classes</a:t>
            </a:r>
          </a:p>
          <a:p>
            <a:r>
              <a:rPr lang="en-US" dirty="0" smtClean="0"/>
              <a:t>In depth and hands on networking things!</a:t>
            </a:r>
          </a:p>
          <a:p>
            <a:pPr lvl="1"/>
            <a:r>
              <a:rPr lang="en-US" dirty="0" smtClean="0"/>
              <a:t>Real world networking things</a:t>
            </a:r>
          </a:p>
          <a:p>
            <a:r>
              <a:rPr lang="en-US" dirty="0" smtClean="0"/>
              <a:t>We’ll break stuff from time to time</a:t>
            </a:r>
          </a:p>
          <a:p>
            <a:r>
              <a:rPr lang="en-US" dirty="0" smtClean="0"/>
              <a:t>Cat </a:t>
            </a:r>
            <a:r>
              <a:rPr lang="en-US" dirty="0" err="1" smtClean="0"/>
              <a:t>pics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514158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to expect from 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Timely responses</a:t>
            </a:r>
          </a:p>
          <a:p>
            <a:r>
              <a:rPr lang="en-US" dirty="0" smtClean="0"/>
              <a:t>Helpful to questions</a:t>
            </a:r>
          </a:p>
          <a:p>
            <a:r>
              <a:rPr lang="en-US" dirty="0" smtClean="0"/>
              <a:t>Fairness for the class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30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 you need to…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Ask questions</a:t>
            </a:r>
          </a:p>
          <a:p>
            <a:r>
              <a:rPr lang="en-US" dirty="0" smtClean="0"/>
              <a:t>Have timely responses</a:t>
            </a:r>
          </a:p>
          <a:p>
            <a:r>
              <a:rPr lang="en-US" dirty="0" smtClean="0"/>
              <a:t>Be fair to your classmates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679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931</TotalTime>
  <Words>328</Words>
  <Application>Microsoft Macintosh PowerPoint</Application>
  <PresentationFormat>On-screen Show (4:3)</PresentationFormat>
  <Paragraphs>81</Paragraphs>
  <Slides>12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Calibri</vt:lpstr>
      <vt:lpstr>Consolas</vt:lpstr>
      <vt:lpstr>Corbel</vt:lpstr>
      <vt:lpstr>Arial</vt:lpstr>
      <vt:lpstr>Office Theme</vt:lpstr>
      <vt:lpstr>CSC420 Cellular/Mobile</vt:lpstr>
      <vt:lpstr>Who Am I?</vt:lpstr>
      <vt:lpstr>Topics</vt:lpstr>
      <vt:lpstr>This is a new class</vt:lpstr>
      <vt:lpstr>Labs will be interesting</vt:lpstr>
      <vt:lpstr>Toys!</vt:lpstr>
      <vt:lpstr>Be Prepared For:</vt:lpstr>
      <vt:lpstr>What to expect from me</vt:lpstr>
      <vt:lpstr>But you need to…</vt:lpstr>
      <vt:lpstr>Research Project</vt:lpstr>
      <vt:lpstr>Email: Do’s vs Don’ts</vt:lpstr>
      <vt:lpstr>Go through syllabus</vt:lpstr>
    </vt:vector>
  </TitlesOfParts>
  <Company/>
  <LinksUpToDate>false</LinksUpToDate>
  <SharedDoc>false</SharedDoc>
  <HyperlinksChanged>false</HyperlinksChanged>
  <AppVersion>15.0024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Lesson01: Business Goodies</dc:title>
  <dc:creator>Kyle Cronin</dc:creator>
  <cp:lastModifiedBy>Cronin, Kyle</cp:lastModifiedBy>
  <cp:revision>126</cp:revision>
  <dcterms:created xsi:type="dcterms:W3CDTF">2011-12-27T22:39:42Z</dcterms:created>
  <dcterms:modified xsi:type="dcterms:W3CDTF">2016-08-22T13:54:23Z</dcterms:modified>
</cp:coreProperties>
</file>