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64" r:id="rId4"/>
    <p:sldId id="272" r:id="rId5"/>
    <p:sldId id="260" r:id="rId6"/>
    <p:sldId id="267" r:id="rId7"/>
    <p:sldId id="270" r:id="rId8"/>
    <p:sldId id="271" r:id="rId9"/>
    <p:sldId id="263" r:id="rId10"/>
    <p:sldId id="273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0"/>
  </p:normalViewPr>
  <p:slideViewPr>
    <p:cSldViewPr snapToGrid="0" snapToObjects="1">
      <p:cViewPr varScale="1">
        <p:scale>
          <a:sx n="97" d="100"/>
          <a:sy n="97" d="100"/>
        </p:scale>
        <p:origin x="4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9FC7A-5D83-3E45-B07E-B81887D6BDF1}" type="datetimeFigureOut">
              <a:rPr lang="en-US" smtClean="0"/>
              <a:t>8/21/17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7575C-9624-FF44-8652-3640CEF5F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6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9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0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18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4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8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7575C-9624-FF44-8652-3640CEF5FC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0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8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1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7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1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5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2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667C-911D-A14B-B632-7DC454C29167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AD25-6F36-7548-BC71-3CE416A9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gif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CSC420</a:t>
            </a:r>
            <a:br>
              <a:rPr lang="en-US" dirty="0" smtClean="0"/>
            </a:br>
            <a:r>
              <a:rPr lang="en-US" dirty="0" smtClean="0"/>
              <a:t>Cellular/Mobile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84" y="3507288"/>
            <a:ext cx="4467616" cy="335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Possibly Weird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Friday “lab day”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0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through 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38200"/>
            <a:ext cx="2235200" cy="136683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0"/>
            <a:ext cx="2235200" cy="18351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00"/>
            <a:ext cx="1968500" cy="9842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209800"/>
            <a:ext cx="2551113" cy="1435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/>
          </p:cNvSpPr>
          <p:nvPr/>
        </p:nvSpPr>
        <p:spPr bwMode="auto">
          <a:xfrm>
            <a:off x="254000" y="5046663"/>
            <a:ext cx="85725" cy="1692275"/>
          </a:xfrm>
          <a:prstGeom prst="rect">
            <a:avLst/>
          </a:prstGeom>
          <a:solidFill>
            <a:srgbClr val="EA157A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8" name="Rectangle 8"/>
          <p:cNvSpPr>
            <a:spLocks/>
          </p:cNvSpPr>
          <p:nvPr/>
        </p:nvSpPr>
        <p:spPr bwMode="auto">
          <a:xfrm>
            <a:off x="254000" y="4795838"/>
            <a:ext cx="85725" cy="228600"/>
          </a:xfrm>
          <a:prstGeom prst="rect">
            <a:avLst/>
          </a:prstGeom>
          <a:solidFill>
            <a:srgbClr val="FEB80A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9" name="Rectangle 9"/>
          <p:cNvSpPr>
            <a:spLocks/>
          </p:cNvSpPr>
          <p:nvPr/>
        </p:nvSpPr>
        <p:spPr bwMode="auto">
          <a:xfrm>
            <a:off x="254000" y="4637088"/>
            <a:ext cx="85725" cy="136525"/>
          </a:xfrm>
          <a:prstGeom prst="rect">
            <a:avLst/>
          </a:prstGeom>
          <a:solidFill>
            <a:srgbClr val="4E5B6F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30" name="Rectangle 10"/>
          <p:cNvSpPr>
            <a:spLocks/>
          </p:cNvSpPr>
          <p:nvPr/>
        </p:nvSpPr>
        <p:spPr bwMode="auto">
          <a:xfrm>
            <a:off x="254000" y="4541838"/>
            <a:ext cx="85725" cy="73025"/>
          </a:xfrm>
          <a:prstGeom prst="rect">
            <a:avLst/>
          </a:prstGeom>
          <a:solidFill>
            <a:srgbClr val="EA157A"/>
          </a:solidFill>
          <a:ln w="508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6705600" cy="1143000"/>
          </a:xfrm>
          <a:ln/>
        </p:spPr>
        <p:txBody>
          <a:bodyPr/>
          <a:lstStyle/>
          <a:p>
            <a:pPr algn="l"/>
            <a:r>
              <a:rPr lang="en-US" dirty="0" smtClean="0">
                <a:ea typeface="Consolas" charset="0"/>
                <a:cs typeface="Consolas" charset="0"/>
              </a:rPr>
              <a:t>Who Am I?</a:t>
            </a:r>
            <a:endParaRPr lang="en-US" dirty="0"/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752600"/>
            <a:ext cx="1752600" cy="140017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2100" y="1828800"/>
            <a:ext cx="1231900" cy="147478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7400" y="685800"/>
            <a:ext cx="1879600" cy="130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3200400"/>
            <a:ext cx="2413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5381" y="3352800"/>
            <a:ext cx="3293419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6" y="4572000"/>
            <a:ext cx="2937794" cy="2194278"/>
          </a:xfrm>
          <a:prstGeom prst="rect">
            <a:avLst/>
          </a:prstGeom>
        </p:spPr>
      </p:pic>
      <p:pic>
        <p:nvPicPr>
          <p:cNvPr id="17" name="Picture 2" descr="http://www.digiave.net/dallas/wp-content/uploads/2009/01/44764-163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3200400"/>
            <a:ext cx="3294084" cy="21336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2300" y="5410200"/>
            <a:ext cx="2171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Radio waves</a:t>
            </a:r>
          </a:p>
          <a:p>
            <a:pPr lvl="1"/>
            <a:r>
              <a:rPr lang="en-US" dirty="0" smtClean="0"/>
              <a:t>How do they actually work?</a:t>
            </a:r>
          </a:p>
          <a:p>
            <a:pPr lvl="1"/>
            <a:r>
              <a:rPr lang="en-US" dirty="0" smtClean="0"/>
              <a:t>How do so many talk at once?</a:t>
            </a:r>
          </a:p>
          <a:p>
            <a:r>
              <a:rPr lang="en-US" dirty="0" smtClean="0"/>
              <a:t>Mobile device things!</a:t>
            </a:r>
          </a:p>
          <a:p>
            <a:r>
              <a:rPr lang="en-US" dirty="0" smtClean="0"/>
              <a:t>802.11 wireless networking</a:t>
            </a:r>
          </a:p>
          <a:p>
            <a:pPr lvl="1"/>
            <a:r>
              <a:rPr lang="en-US" dirty="0" smtClean="0"/>
              <a:t>Antennas</a:t>
            </a:r>
          </a:p>
          <a:p>
            <a:pPr lvl="1"/>
            <a:r>
              <a:rPr lang="en-US" dirty="0" smtClean="0"/>
              <a:t>Standards</a:t>
            </a:r>
          </a:p>
          <a:p>
            <a:pPr lvl="1"/>
            <a:r>
              <a:rPr lang="en-US" dirty="0" smtClean="0"/>
              <a:t>Security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Cellular technologies</a:t>
            </a:r>
          </a:p>
          <a:p>
            <a:pPr lvl="1"/>
            <a:r>
              <a:rPr lang="en-US" dirty="0" smtClean="0"/>
              <a:t>Base station stuff</a:t>
            </a:r>
          </a:p>
          <a:p>
            <a:pPr lvl="1"/>
            <a:r>
              <a:rPr lang="en-US" dirty="0" smtClean="0"/>
              <a:t>CDMA</a:t>
            </a:r>
            <a:r>
              <a:rPr lang="en-US" dirty="0"/>
              <a:t>, LTE, GSM</a:t>
            </a:r>
          </a:p>
          <a:p>
            <a:pPr lvl="1"/>
            <a:r>
              <a:rPr lang="en-US" dirty="0" smtClean="0"/>
              <a:t>Association/Roaming</a:t>
            </a:r>
            <a:endParaRPr lang="en-US" dirty="0"/>
          </a:p>
          <a:p>
            <a:r>
              <a:rPr lang="en-US" dirty="0"/>
              <a:t>Phone tech</a:t>
            </a:r>
          </a:p>
          <a:p>
            <a:pPr lvl="1"/>
            <a:r>
              <a:rPr lang="en-US" dirty="0"/>
              <a:t>How a phone call works</a:t>
            </a:r>
          </a:p>
          <a:p>
            <a:pPr lvl="1"/>
            <a:r>
              <a:rPr lang="en-US" dirty="0"/>
              <a:t>VoIP</a:t>
            </a:r>
          </a:p>
          <a:p>
            <a:r>
              <a:rPr lang="en-US" dirty="0" smtClean="0"/>
              <a:t>Other </a:t>
            </a:r>
            <a:r>
              <a:rPr lang="en-US" dirty="0"/>
              <a:t>Mobile Things</a:t>
            </a:r>
          </a:p>
          <a:p>
            <a:pPr lvl="1"/>
            <a:r>
              <a:rPr lang="en-US" dirty="0"/>
              <a:t>GPS</a:t>
            </a:r>
          </a:p>
          <a:p>
            <a:pPr lvl="1"/>
            <a:r>
              <a:rPr lang="en-US" dirty="0"/>
              <a:t>Software defined radio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fairly new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have some growing pains of a new class</a:t>
            </a:r>
          </a:p>
          <a:p>
            <a:pPr lvl="1"/>
            <a:r>
              <a:rPr lang="en-US" dirty="0" smtClean="0"/>
              <a:t>Entirely new concepts for  DSU courses</a:t>
            </a:r>
          </a:p>
          <a:p>
            <a:pPr lvl="2"/>
            <a:r>
              <a:rPr lang="en-US" dirty="0" smtClean="0"/>
              <a:t>and some of it is new to me too</a:t>
            </a:r>
          </a:p>
          <a:p>
            <a:pPr lvl="1"/>
            <a:r>
              <a:rPr lang="en-US" dirty="0" smtClean="0"/>
              <a:t>How do we do this hands-on?</a:t>
            </a:r>
          </a:p>
          <a:p>
            <a:r>
              <a:rPr lang="en-US" dirty="0" smtClean="0"/>
              <a:t>This is our class, let’s learn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 will be interesting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Love virtual machines</a:t>
            </a:r>
          </a:p>
          <a:p>
            <a:pPr lvl="1"/>
            <a:r>
              <a:rPr lang="en-US" dirty="0" smtClean="0"/>
              <a:t>Tough to do a virtual iPhone</a:t>
            </a:r>
          </a:p>
          <a:p>
            <a:pPr lvl="1"/>
            <a:r>
              <a:rPr lang="en-US" dirty="0" smtClean="0"/>
              <a:t>Or a virtual wireless adapter</a:t>
            </a:r>
          </a:p>
          <a:p>
            <a:r>
              <a:rPr lang="en-US" dirty="0" smtClean="0"/>
              <a:t>Illegal to plug and play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Prepared For: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things you’ve learned in other classes</a:t>
            </a:r>
          </a:p>
          <a:p>
            <a:r>
              <a:rPr lang="en-US" dirty="0" smtClean="0"/>
              <a:t>In depth and hands on networking things!</a:t>
            </a:r>
          </a:p>
          <a:p>
            <a:pPr lvl="1"/>
            <a:r>
              <a:rPr lang="en-US" dirty="0" smtClean="0"/>
              <a:t>Real world networking things</a:t>
            </a:r>
          </a:p>
          <a:p>
            <a:r>
              <a:rPr lang="en-US" dirty="0" smtClean="0"/>
              <a:t>We’ll break stuff from time to time</a:t>
            </a:r>
          </a:p>
          <a:p>
            <a:r>
              <a:rPr lang="en-US" dirty="0" smtClean="0"/>
              <a:t>Some math</a:t>
            </a:r>
          </a:p>
          <a:p>
            <a:r>
              <a:rPr lang="en-US" dirty="0" smtClean="0"/>
              <a:t>Cat </a:t>
            </a:r>
            <a:r>
              <a:rPr lang="en-US" dirty="0" err="1" smtClean="0"/>
              <a:t>pics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41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 from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Timely responses</a:t>
            </a:r>
          </a:p>
          <a:p>
            <a:r>
              <a:rPr lang="en-US" dirty="0" smtClean="0"/>
              <a:t>Helpful to questions</a:t>
            </a:r>
          </a:p>
          <a:p>
            <a:r>
              <a:rPr lang="en-US" dirty="0" smtClean="0"/>
              <a:t>Fairness for the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you need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questions</a:t>
            </a:r>
          </a:p>
          <a:p>
            <a:r>
              <a:rPr lang="en-US" dirty="0" smtClean="0"/>
              <a:t>Have timely responses</a:t>
            </a:r>
          </a:p>
          <a:p>
            <a:r>
              <a:rPr lang="en-US" dirty="0" smtClean="0"/>
              <a:t>Be fair to your classmates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Email: Do’s </a:t>
            </a:r>
            <a:r>
              <a:rPr lang="en-US" dirty="0" err="1" smtClean="0"/>
              <a:t>vs</a:t>
            </a:r>
            <a:r>
              <a:rPr lang="en-US" dirty="0" smtClean="0"/>
              <a:t> Don</a:t>
            </a:r>
            <a:r>
              <a:rPr lang="fr-FR" dirty="0" smtClean="0"/>
              <a:t>’</a:t>
            </a:r>
            <a:r>
              <a:rPr lang="en-US" dirty="0" err="1" smtClean="0"/>
              <a:t>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Do:</a:t>
            </a:r>
          </a:p>
          <a:p>
            <a:pPr lvl="1"/>
            <a:r>
              <a:rPr lang="en-US" dirty="0" smtClean="0"/>
              <a:t>Email me, often as you like</a:t>
            </a:r>
          </a:p>
          <a:p>
            <a:pPr lvl="1"/>
            <a:r>
              <a:rPr lang="en-US" dirty="0" smtClean="0"/>
              <a:t>Swing by my office</a:t>
            </a:r>
          </a:p>
          <a:p>
            <a:pPr lvl="1"/>
            <a:r>
              <a:rPr lang="en-US" dirty="0" smtClean="0"/>
              <a:t>Send a message at 2 am and be delighted that I instantly respond </a:t>
            </a:r>
          </a:p>
          <a:p>
            <a:pPr lvl="1"/>
            <a:r>
              <a:rPr lang="en-US" dirty="0" smtClean="0"/>
              <a:t>Proof read messages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Don’ts:</a:t>
            </a:r>
          </a:p>
          <a:p>
            <a:pPr lvl="1"/>
            <a:r>
              <a:rPr lang="en-US" dirty="0" smtClean="0"/>
              <a:t>Email me with a high priority email</a:t>
            </a:r>
          </a:p>
          <a:p>
            <a:pPr lvl="1"/>
            <a:r>
              <a:rPr lang="en-US" dirty="0" smtClean="0"/>
              <a:t>Email me with no subject</a:t>
            </a:r>
          </a:p>
          <a:p>
            <a:pPr lvl="1"/>
            <a:r>
              <a:rPr lang="en-US" dirty="0" smtClean="0"/>
              <a:t>Send useless messages:</a:t>
            </a:r>
          </a:p>
          <a:p>
            <a:pPr lvl="2"/>
            <a:r>
              <a:rPr lang="en-US" dirty="0" smtClean="0"/>
              <a:t>“IT JUST DOESN’T WORK I HATE IT SO MUCH ARRRRGH”</a:t>
            </a:r>
          </a:p>
          <a:p>
            <a:pPr lvl="1"/>
            <a:r>
              <a:rPr lang="en-US" dirty="0" smtClean="0"/>
              <a:t>Send a message at 2 am and get angry when I don’t instantly respond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289</Words>
  <Application>Microsoft Macintosh PowerPoint</Application>
  <PresentationFormat>On-screen Show (4:3)</PresentationFormat>
  <Paragraphs>70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Consolas</vt:lpstr>
      <vt:lpstr>Corbel</vt:lpstr>
      <vt:lpstr>Office Theme</vt:lpstr>
      <vt:lpstr>CSC420 Cellular/Mobile</vt:lpstr>
      <vt:lpstr>Who Am I?</vt:lpstr>
      <vt:lpstr>Topics</vt:lpstr>
      <vt:lpstr>This is a fairly new class</vt:lpstr>
      <vt:lpstr>Labs will be interesting</vt:lpstr>
      <vt:lpstr>Be Prepared For:</vt:lpstr>
      <vt:lpstr>What to expect from me</vt:lpstr>
      <vt:lpstr>But you need to…</vt:lpstr>
      <vt:lpstr>Email: Do’s vs Don’ts</vt:lpstr>
      <vt:lpstr>Possibly Weird Schedule</vt:lpstr>
      <vt:lpstr>Go through syllabus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Lesson01: Business Goodies</dc:title>
  <dc:creator>Kyle Cronin</dc:creator>
  <cp:lastModifiedBy>Cronin, Kyle</cp:lastModifiedBy>
  <cp:revision>126</cp:revision>
  <dcterms:created xsi:type="dcterms:W3CDTF">2011-12-27T22:39:42Z</dcterms:created>
  <dcterms:modified xsi:type="dcterms:W3CDTF">2017-08-21T13:38:13Z</dcterms:modified>
</cp:coreProperties>
</file>