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6" r:id="rId4"/>
    <p:sldId id="258" r:id="rId5"/>
    <p:sldId id="259" r:id="rId6"/>
    <p:sldId id="257" r:id="rId7"/>
    <p:sldId id="267" r:id="rId8"/>
    <p:sldId id="260" r:id="rId9"/>
    <p:sldId id="261" r:id="rId10"/>
    <p:sldId id="262" r:id="rId11"/>
    <p:sldId id="264" r:id="rId12"/>
    <p:sldId id="269" r:id="rId13"/>
    <p:sldId id="26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0"/>
    <p:restoredTop sz="95675"/>
  </p:normalViewPr>
  <p:slideViewPr>
    <p:cSldViewPr snapToGrid="0" snapToObjects="1">
      <p:cViewPr>
        <p:scale>
          <a:sx n="118" d="100"/>
          <a:sy n="118" d="100"/>
        </p:scale>
        <p:origin x="225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BF5A7-CC90-8849-ACFA-9503823A5ACB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45DC4-B1F7-9449-BDE4-80DB989D8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8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DC4-B1F7-9449-BDE4-80DB989D8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57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DC4-B1F7-9449-BDE4-80DB989D8B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84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DC4-B1F7-9449-BDE4-80DB989D8B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9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DC4-B1F7-9449-BDE4-80DB989D8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2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DC4-B1F7-9449-BDE4-80DB989D8B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DC4-B1F7-9449-BDE4-80DB989D8B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DC4-B1F7-9449-BDE4-80DB989D8B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2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B0701-D594-5A4A-A856-F9BBBD11BB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7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DC4-B1F7-9449-BDE4-80DB989D8B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DC4-B1F7-9449-BDE4-80DB989D8B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5DC4-B1F7-9449-BDE4-80DB989D8B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8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3C5F-DBD1-4D41-A520-4C111A444EF7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A5A4-68C9-974D-9946-73EB2863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6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3C5F-DBD1-4D41-A520-4C111A444EF7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A5A4-68C9-974D-9946-73EB2863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3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3C5F-DBD1-4D41-A520-4C111A444EF7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A5A4-68C9-974D-9946-73EB2863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4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3C5F-DBD1-4D41-A520-4C111A444EF7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A5A4-68C9-974D-9946-73EB2863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6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3C5F-DBD1-4D41-A520-4C111A444EF7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A5A4-68C9-974D-9946-73EB2863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3C5F-DBD1-4D41-A520-4C111A444EF7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A5A4-68C9-974D-9946-73EB2863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6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3C5F-DBD1-4D41-A520-4C111A444EF7}" type="datetimeFigureOut">
              <a:rPr lang="en-US" smtClean="0"/>
              <a:t>9/5/17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A5A4-68C9-974D-9946-73EB2863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3C5F-DBD1-4D41-A520-4C111A444EF7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A5A4-68C9-974D-9946-73EB2863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7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3C5F-DBD1-4D41-A520-4C111A444EF7}" type="datetimeFigureOut">
              <a:rPr lang="en-US" smtClean="0"/>
              <a:t>9/5/17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A5A4-68C9-974D-9946-73EB2863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3C5F-DBD1-4D41-A520-4C111A444EF7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A5A4-68C9-974D-9946-73EB2863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9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3C5F-DBD1-4D41-A520-4C111A444EF7}" type="datetimeFigureOut">
              <a:rPr lang="en-US" smtClean="0"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A5A4-68C9-974D-9946-73EB2863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0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33C5F-DBD1-4D41-A520-4C111A444EF7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CA5A4-68C9-974D-9946-73EB28632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o9.gizmodo.com/5786083/what-are-the-fastest-spacecrafts-ever-buil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.gif"/><Relationship Id="rId8" Type="http://schemas.openxmlformats.org/officeDocument/2006/relationships/image" Target="../media/image4.tiff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Signal Degradation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Doppler effect a big deal?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Walking?</a:t>
            </a:r>
          </a:p>
          <a:p>
            <a:r>
              <a:rPr lang="en-US" dirty="0" smtClean="0"/>
              <a:t>Driving?</a:t>
            </a:r>
          </a:p>
          <a:p>
            <a:r>
              <a:rPr lang="en-US" dirty="0" smtClean="0"/>
              <a:t>Driving really fast?</a:t>
            </a:r>
          </a:p>
          <a:p>
            <a:r>
              <a:rPr lang="en-US" dirty="0" smtClean="0"/>
              <a:t>Flying?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478" y="740733"/>
            <a:ext cx="7601703" cy="570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i="1" dirty="0" smtClean="0"/>
              <a:t>really</a:t>
            </a:r>
            <a:r>
              <a:rPr lang="en-US" dirty="0" smtClean="0"/>
              <a:t> fast?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io9.gizmodo.com/5786083/what-are-the-fastest-spacecrafts-ever-built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descanso.jpl.nasa.gov</a:t>
            </a:r>
            <a:r>
              <a:rPr lang="en-US" dirty="0"/>
              <a:t>/</a:t>
            </a:r>
            <a:r>
              <a:rPr lang="en-US" dirty="0" err="1"/>
              <a:t>DPSummary</a:t>
            </a:r>
            <a:r>
              <a:rPr lang="en-US" dirty="0"/>
              <a:t>/Descanso4--</a:t>
            </a:r>
            <a:r>
              <a:rPr lang="en-US" dirty="0" err="1" smtClean="0"/>
              <a:t>Voyager_new.pdf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2611" y="0"/>
            <a:ext cx="3529389" cy="3089013"/>
          </a:xfrm>
        </p:spPr>
      </p:pic>
      <p:sp>
        <p:nvSpPr>
          <p:cNvPr id="7" name="TextBox 6"/>
          <p:cNvSpPr txBox="1"/>
          <p:nvPr/>
        </p:nvSpPr>
        <p:spPr>
          <a:xfrm>
            <a:off x="612181" y="1690688"/>
            <a:ext cx="7005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Spacecraft tend to move rather quickly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Their speeds need to be accounted for in signal processing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Redshift vs </a:t>
            </a:r>
            <a:r>
              <a:rPr lang="en-US" dirty="0" err="1" smtClean="0"/>
              <a:t>blueshift</a:t>
            </a:r>
            <a:r>
              <a:rPr lang="en-US" dirty="0" smtClean="0"/>
              <a:t>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Visible light exhibits the Doppler effect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0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99506" y="797169"/>
            <a:ext cx="8526585" cy="5588000"/>
            <a:chOff x="914400" y="1295400"/>
            <a:chExt cx="7543800" cy="5105400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2667000" y="1905000"/>
              <a:ext cx="495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667000" y="1295400"/>
              <a:ext cx="1143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810000" y="2514600"/>
              <a:ext cx="1143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810000" y="1295400"/>
              <a:ext cx="0" cy="1219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953000" y="1295400"/>
              <a:ext cx="0" cy="1219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4953000" y="1295400"/>
              <a:ext cx="1143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676525" y="28194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676525" y="3657600"/>
              <a:ext cx="4943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667000" y="47244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667000" y="5562600"/>
              <a:ext cx="495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381375" y="3140075"/>
              <a:ext cx="3400425" cy="1127125"/>
            </a:xfrm>
            <a:custGeom>
              <a:avLst/>
              <a:gdLst>
                <a:gd name="T0" fmla="*/ 2147483647 w 2142"/>
                <a:gd name="T1" fmla="*/ 2147483647 h 918"/>
                <a:gd name="T2" fmla="*/ 2147483647 w 2142"/>
                <a:gd name="T3" fmla="*/ 2147483647 h 918"/>
                <a:gd name="T4" fmla="*/ 2147483647 w 2142"/>
                <a:gd name="T5" fmla="*/ 2147483647 h 918"/>
                <a:gd name="T6" fmla="*/ 2147483647 w 2142"/>
                <a:gd name="T7" fmla="*/ 2147483647 h 918"/>
                <a:gd name="T8" fmla="*/ 2147483647 w 2142"/>
                <a:gd name="T9" fmla="*/ 2147483647 h 918"/>
                <a:gd name="T10" fmla="*/ 2147483647 w 2142"/>
                <a:gd name="T11" fmla="*/ 2147483647 h 918"/>
                <a:gd name="T12" fmla="*/ 2147483647 w 2142"/>
                <a:gd name="T13" fmla="*/ 2147483647 h 918"/>
                <a:gd name="T14" fmla="*/ 2147483647 w 2142"/>
                <a:gd name="T15" fmla="*/ 2147483647 h 918"/>
                <a:gd name="T16" fmla="*/ 2147483647 w 2142"/>
                <a:gd name="T17" fmla="*/ 2147483647 h 918"/>
                <a:gd name="T18" fmla="*/ 2147483647 w 2142"/>
                <a:gd name="T19" fmla="*/ 2147483647 h 918"/>
                <a:gd name="T20" fmla="*/ 2147483647 w 2142"/>
                <a:gd name="T21" fmla="*/ 2147483647 h 918"/>
                <a:gd name="T22" fmla="*/ 2147483647 w 2142"/>
                <a:gd name="T23" fmla="*/ 2147483647 h 918"/>
                <a:gd name="T24" fmla="*/ 2147483647 w 2142"/>
                <a:gd name="T25" fmla="*/ 2147483647 h 918"/>
                <a:gd name="T26" fmla="*/ 2147483647 w 2142"/>
                <a:gd name="T27" fmla="*/ 2147483647 h 918"/>
                <a:gd name="T28" fmla="*/ 2147483647 w 2142"/>
                <a:gd name="T29" fmla="*/ 2147483647 h 918"/>
                <a:gd name="T30" fmla="*/ 2147483647 w 2142"/>
                <a:gd name="T31" fmla="*/ 2147483647 h 918"/>
                <a:gd name="T32" fmla="*/ 2147483647 w 2142"/>
                <a:gd name="T33" fmla="*/ 2147483647 h 918"/>
                <a:gd name="T34" fmla="*/ 2147483647 w 2142"/>
                <a:gd name="T35" fmla="*/ 2147483647 h 918"/>
                <a:gd name="T36" fmla="*/ 2147483647 w 2142"/>
                <a:gd name="T37" fmla="*/ 2147483647 h 918"/>
                <a:gd name="T38" fmla="*/ 2147483647 w 2142"/>
                <a:gd name="T39" fmla="*/ 2147483647 h 918"/>
                <a:gd name="T40" fmla="*/ 2147483647 w 2142"/>
                <a:gd name="T41" fmla="*/ 2147483647 h 918"/>
                <a:gd name="T42" fmla="*/ 2147483647 w 2142"/>
                <a:gd name="T43" fmla="*/ 2147483647 h 918"/>
                <a:gd name="T44" fmla="*/ 2147483647 w 2142"/>
                <a:gd name="T45" fmla="*/ 2147483647 h 918"/>
                <a:gd name="T46" fmla="*/ 2147483647 w 2142"/>
                <a:gd name="T47" fmla="*/ 2147483647 h 918"/>
                <a:gd name="T48" fmla="*/ 2147483647 w 2142"/>
                <a:gd name="T49" fmla="*/ 2147483647 h 918"/>
                <a:gd name="T50" fmla="*/ 2147483647 w 2142"/>
                <a:gd name="T51" fmla="*/ 2147483647 h 918"/>
                <a:gd name="T52" fmla="*/ 2147483647 w 2142"/>
                <a:gd name="T53" fmla="*/ 2147483647 h 918"/>
                <a:gd name="T54" fmla="*/ 2147483647 w 2142"/>
                <a:gd name="T55" fmla="*/ 2147483647 h 918"/>
                <a:gd name="T56" fmla="*/ 2147483647 w 2142"/>
                <a:gd name="T57" fmla="*/ 2147483647 h 918"/>
                <a:gd name="T58" fmla="*/ 2147483647 w 2142"/>
                <a:gd name="T59" fmla="*/ 2147483647 h 918"/>
                <a:gd name="T60" fmla="*/ 2147483647 w 2142"/>
                <a:gd name="T61" fmla="*/ 2147483647 h 918"/>
                <a:gd name="T62" fmla="*/ 2147483647 w 2142"/>
                <a:gd name="T63" fmla="*/ 2147483647 h 918"/>
                <a:gd name="T64" fmla="*/ 2147483647 w 2142"/>
                <a:gd name="T65" fmla="*/ 2147483647 h 918"/>
                <a:gd name="T66" fmla="*/ 2147483647 w 2142"/>
                <a:gd name="T67" fmla="*/ 2147483647 h 918"/>
                <a:gd name="T68" fmla="*/ 2147483647 w 2142"/>
                <a:gd name="T69" fmla="*/ 2147483647 h 918"/>
                <a:gd name="T70" fmla="*/ 2147483647 w 2142"/>
                <a:gd name="T71" fmla="*/ 2147483647 h 918"/>
                <a:gd name="T72" fmla="*/ 2147483647 w 2142"/>
                <a:gd name="T73" fmla="*/ 2147483647 h 918"/>
                <a:gd name="T74" fmla="*/ 2147483647 w 2142"/>
                <a:gd name="T75" fmla="*/ 2147483647 h 918"/>
                <a:gd name="T76" fmla="*/ 2147483647 w 2142"/>
                <a:gd name="T77" fmla="*/ 2147483647 h 918"/>
                <a:gd name="T78" fmla="*/ 2147483647 w 2142"/>
                <a:gd name="T79" fmla="*/ 2147483647 h 918"/>
                <a:gd name="T80" fmla="*/ 2147483647 w 2142"/>
                <a:gd name="T81" fmla="*/ 2147483647 h 918"/>
                <a:gd name="T82" fmla="*/ 2147483647 w 2142"/>
                <a:gd name="T83" fmla="*/ 2147483647 h 918"/>
                <a:gd name="T84" fmla="*/ 2147483647 w 2142"/>
                <a:gd name="T85" fmla="*/ 2147483647 h 918"/>
                <a:gd name="T86" fmla="*/ 2147483647 w 2142"/>
                <a:gd name="T87" fmla="*/ 2147483647 h 918"/>
                <a:gd name="T88" fmla="*/ 2147483647 w 2142"/>
                <a:gd name="T89" fmla="*/ 2147483647 h 918"/>
                <a:gd name="T90" fmla="*/ 2147483647 w 2142"/>
                <a:gd name="T91" fmla="*/ 2147483647 h 918"/>
                <a:gd name="T92" fmla="*/ 2147483647 w 2142"/>
                <a:gd name="T93" fmla="*/ 2147483647 h 918"/>
                <a:gd name="T94" fmla="*/ 2147483647 w 2142"/>
                <a:gd name="T95" fmla="*/ 2147483647 h 918"/>
                <a:gd name="T96" fmla="*/ 2147483647 w 2142"/>
                <a:gd name="T97" fmla="*/ 2147483647 h 918"/>
                <a:gd name="T98" fmla="*/ 2147483647 w 2142"/>
                <a:gd name="T99" fmla="*/ 2147483647 h 9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42"/>
                <a:gd name="T151" fmla="*/ 0 h 918"/>
                <a:gd name="T152" fmla="*/ 2142 w 2142"/>
                <a:gd name="T153" fmla="*/ 918 h 9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42" h="918">
                  <a:moveTo>
                    <a:pt x="0" y="441"/>
                  </a:moveTo>
                  <a:cubicBezTo>
                    <a:pt x="18" y="300"/>
                    <a:pt x="28" y="157"/>
                    <a:pt x="63" y="18"/>
                  </a:cubicBezTo>
                  <a:cubicBezTo>
                    <a:pt x="66" y="36"/>
                    <a:pt x="62" y="57"/>
                    <a:pt x="72" y="72"/>
                  </a:cubicBezTo>
                  <a:cubicBezTo>
                    <a:pt x="77" y="80"/>
                    <a:pt x="72" y="45"/>
                    <a:pt x="81" y="45"/>
                  </a:cubicBezTo>
                  <a:cubicBezTo>
                    <a:pt x="90" y="45"/>
                    <a:pt x="87" y="63"/>
                    <a:pt x="90" y="72"/>
                  </a:cubicBezTo>
                  <a:cubicBezTo>
                    <a:pt x="96" y="63"/>
                    <a:pt x="97" y="45"/>
                    <a:pt x="108" y="45"/>
                  </a:cubicBezTo>
                  <a:cubicBezTo>
                    <a:pt x="117" y="45"/>
                    <a:pt x="108" y="74"/>
                    <a:pt x="117" y="72"/>
                  </a:cubicBezTo>
                  <a:cubicBezTo>
                    <a:pt x="132" y="68"/>
                    <a:pt x="135" y="48"/>
                    <a:pt x="144" y="36"/>
                  </a:cubicBezTo>
                  <a:cubicBezTo>
                    <a:pt x="147" y="27"/>
                    <a:pt x="149" y="0"/>
                    <a:pt x="153" y="9"/>
                  </a:cubicBezTo>
                  <a:cubicBezTo>
                    <a:pt x="173" y="60"/>
                    <a:pt x="150" y="116"/>
                    <a:pt x="171" y="54"/>
                  </a:cubicBezTo>
                  <a:cubicBezTo>
                    <a:pt x="174" y="69"/>
                    <a:pt x="166" y="92"/>
                    <a:pt x="180" y="99"/>
                  </a:cubicBezTo>
                  <a:cubicBezTo>
                    <a:pt x="199" y="109"/>
                    <a:pt x="214" y="52"/>
                    <a:pt x="216" y="45"/>
                  </a:cubicBezTo>
                  <a:cubicBezTo>
                    <a:pt x="257" y="72"/>
                    <a:pt x="258" y="62"/>
                    <a:pt x="297" y="36"/>
                  </a:cubicBezTo>
                  <a:cubicBezTo>
                    <a:pt x="300" y="57"/>
                    <a:pt x="293" y="82"/>
                    <a:pt x="306" y="99"/>
                  </a:cubicBezTo>
                  <a:cubicBezTo>
                    <a:pt x="312" y="108"/>
                    <a:pt x="319" y="82"/>
                    <a:pt x="324" y="72"/>
                  </a:cubicBezTo>
                  <a:cubicBezTo>
                    <a:pt x="328" y="64"/>
                    <a:pt x="330" y="54"/>
                    <a:pt x="333" y="45"/>
                  </a:cubicBezTo>
                  <a:cubicBezTo>
                    <a:pt x="336" y="54"/>
                    <a:pt x="333" y="72"/>
                    <a:pt x="342" y="72"/>
                  </a:cubicBezTo>
                  <a:cubicBezTo>
                    <a:pt x="364" y="72"/>
                    <a:pt x="373" y="32"/>
                    <a:pt x="378" y="18"/>
                  </a:cubicBezTo>
                  <a:cubicBezTo>
                    <a:pt x="381" y="45"/>
                    <a:pt x="375" y="75"/>
                    <a:pt x="387" y="99"/>
                  </a:cubicBezTo>
                  <a:cubicBezTo>
                    <a:pt x="392" y="109"/>
                    <a:pt x="400" y="82"/>
                    <a:pt x="405" y="72"/>
                  </a:cubicBezTo>
                  <a:cubicBezTo>
                    <a:pt x="409" y="64"/>
                    <a:pt x="411" y="54"/>
                    <a:pt x="414" y="45"/>
                  </a:cubicBezTo>
                  <a:cubicBezTo>
                    <a:pt x="439" y="143"/>
                    <a:pt x="400" y="18"/>
                    <a:pt x="450" y="18"/>
                  </a:cubicBezTo>
                  <a:cubicBezTo>
                    <a:pt x="471" y="18"/>
                    <a:pt x="456" y="60"/>
                    <a:pt x="459" y="81"/>
                  </a:cubicBezTo>
                  <a:cubicBezTo>
                    <a:pt x="498" y="2"/>
                    <a:pt x="465" y="55"/>
                    <a:pt x="486" y="162"/>
                  </a:cubicBezTo>
                  <a:cubicBezTo>
                    <a:pt x="488" y="171"/>
                    <a:pt x="493" y="144"/>
                    <a:pt x="495" y="135"/>
                  </a:cubicBezTo>
                  <a:cubicBezTo>
                    <a:pt x="517" y="48"/>
                    <a:pt x="492" y="125"/>
                    <a:pt x="513" y="63"/>
                  </a:cubicBezTo>
                  <a:cubicBezTo>
                    <a:pt x="556" y="91"/>
                    <a:pt x="569" y="84"/>
                    <a:pt x="585" y="36"/>
                  </a:cubicBezTo>
                  <a:cubicBezTo>
                    <a:pt x="588" y="45"/>
                    <a:pt x="585" y="63"/>
                    <a:pt x="594" y="63"/>
                  </a:cubicBezTo>
                  <a:cubicBezTo>
                    <a:pt x="603" y="63"/>
                    <a:pt x="598" y="28"/>
                    <a:pt x="603" y="36"/>
                  </a:cubicBezTo>
                  <a:cubicBezTo>
                    <a:pt x="613" y="51"/>
                    <a:pt x="609" y="72"/>
                    <a:pt x="612" y="90"/>
                  </a:cubicBezTo>
                  <a:cubicBezTo>
                    <a:pt x="642" y="1"/>
                    <a:pt x="594" y="130"/>
                    <a:pt x="630" y="108"/>
                  </a:cubicBezTo>
                  <a:cubicBezTo>
                    <a:pt x="653" y="94"/>
                    <a:pt x="654" y="60"/>
                    <a:pt x="666" y="36"/>
                  </a:cubicBezTo>
                  <a:cubicBezTo>
                    <a:pt x="669" y="48"/>
                    <a:pt x="673" y="60"/>
                    <a:pt x="675" y="72"/>
                  </a:cubicBezTo>
                  <a:cubicBezTo>
                    <a:pt x="687" y="134"/>
                    <a:pt x="673" y="143"/>
                    <a:pt x="702" y="99"/>
                  </a:cubicBezTo>
                  <a:cubicBezTo>
                    <a:pt x="709" y="374"/>
                    <a:pt x="740" y="643"/>
                    <a:pt x="756" y="918"/>
                  </a:cubicBezTo>
                  <a:cubicBezTo>
                    <a:pt x="759" y="903"/>
                    <a:pt x="762" y="888"/>
                    <a:pt x="765" y="873"/>
                  </a:cubicBezTo>
                  <a:cubicBezTo>
                    <a:pt x="771" y="849"/>
                    <a:pt x="783" y="801"/>
                    <a:pt x="783" y="801"/>
                  </a:cubicBezTo>
                  <a:cubicBezTo>
                    <a:pt x="816" y="899"/>
                    <a:pt x="791" y="849"/>
                    <a:pt x="810" y="765"/>
                  </a:cubicBezTo>
                  <a:cubicBezTo>
                    <a:pt x="812" y="754"/>
                    <a:pt x="822" y="747"/>
                    <a:pt x="828" y="738"/>
                  </a:cubicBezTo>
                  <a:cubicBezTo>
                    <a:pt x="831" y="762"/>
                    <a:pt x="814" y="802"/>
                    <a:pt x="837" y="810"/>
                  </a:cubicBezTo>
                  <a:cubicBezTo>
                    <a:pt x="858" y="817"/>
                    <a:pt x="844" y="728"/>
                    <a:pt x="855" y="747"/>
                  </a:cubicBezTo>
                  <a:cubicBezTo>
                    <a:pt x="874" y="778"/>
                    <a:pt x="861" y="819"/>
                    <a:pt x="864" y="855"/>
                  </a:cubicBezTo>
                  <a:cubicBezTo>
                    <a:pt x="885" y="770"/>
                    <a:pt x="860" y="849"/>
                    <a:pt x="882" y="864"/>
                  </a:cubicBezTo>
                  <a:cubicBezTo>
                    <a:pt x="891" y="870"/>
                    <a:pt x="894" y="846"/>
                    <a:pt x="900" y="837"/>
                  </a:cubicBezTo>
                  <a:cubicBezTo>
                    <a:pt x="903" y="822"/>
                    <a:pt x="898" y="781"/>
                    <a:pt x="909" y="792"/>
                  </a:cubicBezTo>
                  <a:cubicBezTo>
                    <a:pt x="926" y="809"/>
                    <a:pt x="927" y="864"/>
                    <a:pt x="927" y="864"/>
                  </a:cubicBezTo>
                  <a:cubicBezTo>
                    <a:pt x="948" y="800"/>
                    <a:pt x="934" y="794"/>
                    <a:pt x="963" y="837"/>
                  </a:cubicBezTo>
                  <a:cubicBezTo>
                    <a:pt x="975" y="819"/>
                    <a:pt x="989" y="802"/>
                    <a:pt x="999" y="783"/>
                  </a:cubicBezTo>
                  <a:cubicBezTo>
                    <a:pt x="1007" y="766"/>
                    <a:pt x="1001" y="740"/>
                    <a:pt x="1017" y="729"/>
                  </a:cubicBezTo>
                  <a:cubicBezTo>
                    <a:pt x="1027" y="722"/>
                    <a:pt x="1022" y="753"/>
                    <a:pt x="1026" y="765"/>
                  </a:cubicBezTo>
                  <a:cubicBezTo>
                    <a:pt x="1056" y="854"/>
                    <a:pt x="1035" y="766"/>
                    <a:pt x="1053" y="855"/>
                  </a:cubicBezTo>
                  <a:cubicBezTo>
                    <a:pt x="1074" y="793"/>
                    <a:pt x="1049" y="851"/>
                    <a:pt x="1071" y="873"/>
                  </a:cubicBezTo>
                  <a:cubicBezTo>
                    <a:pt x="1078" y="880"/>
                    <a:pt x="1073" y="853"/>
                    <a:pt x="1080" y="846"/>
                  </a:cubicBezTo>
                  <a:cubicBezTo>
                    <a:pt x="1087" y="839"/>
                    <a:pt x="1098" y="840"/>
                    <a:pt x="1107" y="837"/>
                  </a:cubicBezTo>
                  <a:cubicBezTo>
                    <a:pt x="1116" y="822"/>
                    <a:pt x="1117" y="792"/>
                    <a:pt x="1134" y="792"/>
                  </a:cubicBezTo>
                  <a:cubicBezTo>
                    <a:pt x="1149" y="792"/>
                    <a:pt x="1132" y="848"/>
                    <a:pt x="1143" y="837"/>
                  </a:cubicBezTo>
                  <a:cubicBezTo>
                    <a:pt x="1160" y="820"/>
                    <a:pt x="1155" y="789"/>
                    <a:pt x="1161" y="765"/>
                  </a:cubicBezTo>
                  <a:cubicBezTo>
                    <a:pt x="1164" y="786"/>
                    <a:pt x="1166" y="807"/>
                    <a:pt x="1170" y="828"/>
                  </a:cubicBezTo>
                  <a:cubicBezTo>
                    <a:pt x="1172" y="837"/>
                    <a:pt x="1171" y="851"/>
                    <a:pt x="1179" y="855"/>
                  </a:cubicBezTo>
                  <a:cubicBezTo>
                    <a:pt x="1187" y="859"/>
                    <a:pt x="1197" y="849"/>
                    <a:pt x="1206" y="846"/>
                  </a:cubicBezTo>
                  <a:cubicBezTo>
                    <a:pt x="1215" y="834"/>
                    <a:pt x="1218" y="814"/>
                    <a:pt x="1233" y="810"/>
                  </a:cubicBezTo>
                  <a:cubicBezTo>
                    <a:pt x="1242" y="808"/>
                    <a:pt x="1240" y="828"/>
                    <a:pt x="1242" y="837"/>
                  </a:cubicBezTo>
                  <a:cubicBezTo>
                    <a:pt x="1246" y="855"/>
                    <a:pt x="1248" y="873"/>
                    <a:pt x="1251" y="891"/>
                  </a:cubicBezTo>
                  <a:cubicBezTo>
                    <a:pt x="1270" y="862"/>
                    <a:pt x="1280" y="832"/>
                    <a:pt x="1296" y="801"/>
                  </a:cubicBezTo>
                  <a:cubicBezTo>
                    <a:pt x="1318" y="867"/>
                    <a:pt x="1301" y="868"/>
                    <a:pt x="1341" y="828"/>
                  </a:cubicBezTo>
                  <a:cubicBezTo>
                    <a:pt x="1344" y="810"/>
                    <a:pt x="1340" y="789"/>
                    <a:pt x="1350" y="774"/>
                  </a:cubicBezTo>
                  <a:cubicBezTo>
                    <a:pt x="1355" y="766"/>
                    <a:pt x="1351" y="797"/>
                    <a:pt x="1359" y="801"/>
                  </a:cubicBezTo>
                  <a:cubicBezTo>
                    <a:pt x="1367" y="805"/>
                    <a:pt x="1377" y="795"/>
                    <a:pt x="1386" y="792"/>
                  </a:cubicBezTo>
                  <a:cubicBezTo>
                    <a:pt x="1389" y="813"/>
                    <a:pt x="1383" y="837"/>
                    <a:pt x="1395" y="855"/>
                  </a:cubicBezTo>
                  <a:cubicBezTo>
                    <a:pt x="1400" y="863"/>
                    <a:pt x="1418" y="855"/>
                    <a:pt x="1422" y="846"/>
                  </a:cubicBezTo>
                  <a:cubicBezTo>
                    <a:pt x="1438" y="812"/>
                    <a:pt x="1449" y="738"/>
                    <a:pt x="1449" y="738"/>
                  </a:cubicBezTo>
                  <a:cubicBezTo>
                    <a:pt x="1455" y="639"/>
                    <a:pt x="1462" y="555"/>
                    <a:pt x="1476" y="459"/>
                  </a:cubicBezTo>
                  <a:cubicBezTo>
                    <a:pt x="1479" y="396"/>
                    <a:pt x="1480" y="333"/>
                    <a:pt x="1485" y="270"/>
                  </a:cubicBezTo>
                  <a:cubicBezTo>
                    <a:pt x="1486" y="252"/>
                    <a:pt x="1509" y="190"/>
                    <a:pt x="1512" y="180"/>
                  </a:cubicBezTo>
                  <a:cubicBezTo>
                    <a:pt x="1515" y="171"/>
                    <a:pt x="1521" y="153"/>
                    <a:pt x="1521" y="153"/>
                  </a:cubicBezTo>
                  <a:cubicBezTo>
                    <a:pt x="1524" y="114"/>
                    <a:pt x="1515" y="72"/>
                    <a:pt x="1530" y="36"/>
                  </a:cubicBezTo>
                  <a:cubicBezTo>
                    <a:pt x="1541" y="10"/>
                    <a:pt x="1557" y="117"/>
                    <a:pt x="1557" y="117"/>
                  </a:cubicBezTo>
                  <a:cubicBezTo>
                    <a:pt x="1561" y="111"/>
                    <a:pt x="1600" y="52"/>
                    <a:pt x="1602" y="54"/>
                  </a:cubicBezTo>
                  <a:cubicBezTo>
                    <a:pt x="1619" y="71"/>
                    <a:pt x="1608" y="102"/>
                    <a:pt x="1611" y="126"/>
                  </a:cubicBezTo>
                  <a:cubicBezTo>
                    <a:pt x="1620" y="117"/>
                    <a:pt x="1631" y="109"/>
                    <a:pt x="1638" y="99"/>
                  </a:cubicBezTo>
                  <a:cubicBezTo>
                    <a:pt x="1663" y="64"/>
                    <a:pt x="1650" y="44"/>
                    <a:pt x="1665" y="90"/>
                  </a:cubicBezTo>
                  <a:cubicBezTo>
                    <a:pt x="1668" y="81"/>
                    <a:pt x="1666" y="69"/>
                    <a:pt x="1674" y="63"/>
                  </a:cubicBezTo>
                  <a:cubicBezTo>
                    <a:pt x="1689" y="52"/>
                    <a:pt x="1728" y="45"/>
                    <a:pt x="1728" y="45"/>
                  </a:cubicBezTo>
                  <a:cubicBezTo>
                    <a:pt x="1741" y="85"/>
                    <a:pt x="1735" y="106"/>
                    <a:pt x="1782" y="90"/>
                  </a:cubicBezTo>
                  <a:cubicBezTo>
                    <a:pt x="1807" y="16"/>
                    <a:pt x="1769" y="115"/>
                    <a:pt x="1800" y="135"/>
                  </a:cubicBezTo>
                  <a:cubicBezTo>
                    <a:pt x="1816" y="146"/>
                    <a:pt x="1809" y="98"/>
                    <a:pt x="1818" y="81"/>
                  </a:cubicBezTo>
                  <a:cubicBezTo>
                    <a:pt x="1824" y="70"/>
                    <a:pt x="1836" y="63"/>
                    <a:pt x="1845" y="54"/>
                  </a:cubicBezTo>
                  <a:cubicBezTo>
                    <a:pt x="1862" y="159"/>
                    <a:pt x="1845" y="104"/>
                    <a:pt x="1863" y="81"/>
                  </a:cubicBezTo>
                  <a:cubicBezTo>
                    <a:pt x="1870" y="73"/>
                    <a:pt x="1881" y="69"/>
                    <a:pt x="1890" y="63"/>
                  </a:cubicBezTo>
                  <a:cubicBezTo>
                    <a:pt x="1893" y="81"/>
                    <a:pt x="1895" y="99"/>
                    <a:pt x="1899" y="117"/>
                  </a:cubicBezTo>
                  <a:cubicBezTo>
                    <a:pt x="1901" y="126"/>
                    <a:pt x="1899" y="144"/>
                    <a:pt x="1908" y="144"/>
                  </a:cubicBezTo>
                  <a:cubicBezTo>
                    <a:pt x="1919" y="144"/>
                    <a:pt x="1922" y="127"/>
                    <a:pt x="1926" y="117"/>
                  </a:cubicBezTo>
                  <a:cubicBezTo>
                    <a:pt x="1939" y="89"/>
                    <a:pt x="1946" y="57"/>
                    <a:pt x="1953" y="27"/>
                  </a:cubicBezTo>
                  <a:cubicBezTo>
                    <a:pt x="1956" y="51"/>
                    <a:pt x="1947" y="80"/>
                    <a:pt x="1962" y="99"/>
                  </a:cubicBezTo>
                  <a:cubicBezTo>
                    <a:pt x="1970" y="109"/>
                    <a:pt x="1982" y="83"/>
                    <a:pt x="1989" y="72"/>
                  </a:cubicBezTo>
                  <a:cubicBezTo>
                    <a:pt x="1994" y="64"/>
                    <a:pt x="1995" y="54"/>
                    <a:pt x="1998" y="45"/>
                  </a:cubicBezTo>
                  <a:cubicBezTo>
                    <a:pt x="2001" y="54"/>
                    <a:pt x="2005" y="63"/>
                    <a:pt x="2007" y="72"/>
                  </a:cubicBezTo>
                  <a:cubicBezTo>
                    <a:pt x="2011" y="96"/>
                    <a:pt x="1992" y="144"/>
                    <a:pt x="2016" y="144"/>
                  </a:cubicBezTo>
                  <a:cubicBezTo>
                    <a:pt x="2046" y="144"/>
                    <a:pt x="2070" y="72"/>
                    <a:pt x="2070" y="72"/>
                  </a:cubicBezTo>
                  <a:cubicBezTo>
                    <a:pt x="2078" y="96"/>
                    <a:pt x="2074" y="108"/>
                    <a:pt x="2106" y="108"/>
                  </a:cubicBezTo>
                  <a:cubicBezTo>
                    <a:pt x="2118" y="108"/>
                    <a:pt x="2142" y="99"/>
                    <a:pt x="2142" y="99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457575" y="3352800"/>
              <a:ext cx="3400425" cy="685800"/>
            </a:xfrm>
            <a:custGeom>
              <a:avLst/>
              <a:gdLst>
                <a:gd name="T0" fmla="*/ 2147483647 w 2142"/>
                <a:gd name="T1" fmla="*/ 2147483647 h 918"/>
                <a:gd name="T2" fmla="*/ 2147483647 w 2142"/>
                <a:gd name="T3" fmla="*/ 2147483647 h 918"/>
                <a:gd name="T4" fmla="*/ 2147483647 w 2142"/>
                <a:gd name="T5" fmla="*/ 2147483647 h 918"/>
                <a:gd name="T6" fmla="*/ 2147483647 w 2142"/>
                <a:gd name="T7" fmla="*/ 2147483647 h 918"/>
                <a:gd name="T8" fmla="*/ 2147483647 w 2142"/>
                <a:gd name="T9" fmla="*/ 2147483647 h 918"/>
                <a:gd name="T10" fmla="*/ 2147483647 w 2142"/>
                <a:gd name="T11" fmla="*/ 2147483647 h 918"/>
                <a:gd name="T12" fmla="*/ 2147483647 w 2142"/>
                <a:gd name="T13" fmla="*/ 2147483647 h 918"/>
                <a:gd name="T14" fmla="*/ 2147483647 w 2142"/>
                <a:gd name="T15" fmla="*/ 2147483647 h 918"/>
                <a:gd name="T16" fmla="*/ 2147483647 w 2142"/>
                <a:gd name="T17" fmla="*/ 2147483647 h 918"/>
                <a:gd name="T18" fmla="*/ 2147483647 w 2142"/>
                <a:gd name="T19" fmla="*/ 2147483647 h 918"/>
                <a:gd name="T20" fmla="*/ 2147483647 w 2142"/>
                <a:gd name="T21" fmla="*/ 2147483647 h 918"/>
                <a:gd name="T22" fmla="*/ 2147483647 w 2142"/>
                <a:gd name="T23" fmla="*/ 2147483647 h 918"/>
                <a:gd name="T24" fmla="*/ 2147483647 w 2142"/>
                <a:gd name="T25" fmla="*/ 2147483647 h 918"/>
                <a:gd name="T26" fmla="*/ 2147483647 w 2142"/>
                <a:gd name="T27" fmla="*/ 2147483647 h 918"/>
                <a:gd name="T28" fmla="*/ 2147483647 w 2142"/>
                <a:gd name="T29" fmla="*/ 2147483647 h 918"/>
                <a:gd name="T30" fmla="*/ 2147483647 w 2142"/>
                <a:gd name="T31" fmla="*/ 2147483647 h 918"/>
                <a:gd name="T32" fmla="*/ 2147483647 w 2142"/>
                <a:gd name="T33" fmla="*/ 2147483647 h 918"/>
                <a:gd name="T34" fmla="*/ 2147483647 w 2142"/>
                <a:gd name="T35" fmla="*/ 2147483647 h 918"/>
                <a:gd name="T36" fmla="*/ 2147483647 w 2142"/>
                <a:gd name="T37" fmla="*/ 2147483647 h 918"/>
                <a:gd name="T38" fmla="*/ 2147483647 w 2142"/>
                <a:gd name="T39" fmla="*/ 2147483647 h 918"/>
                <a:gd name="T40" fmla="*/ 2147483647 w 2142"/>
                <a:gd name="T41" fmla="*/ 2147483647 h 918"/>
                <a:gd name="T42" fmla="*/ 2147483647 w 2142"/>
                <a:gd name="T43" fmla="*/ 2147483647 h 918"/>
                <a:gd name="T44" fmla="*/ 2147483647 w 2142"/>
                <a:gd name="T45" fmla="*/ 2147483647 h 918"/>
                <a:gd name="T46" fmla="*/ 2147483647 w 2142"/>
                <a:gd name="T47" fmla="*/ 2147483647 h 918"/>
                <a:gd name="T48" fmla="*/ 2147483647 w 2142"/>
                <a:gd name="T49" fmla="*/ 2147483647 h 918"/>
                <a:gd name="T50" fmla="*/ 2147483647 w 2142"/>
                <a:gd name="T51" fmla="*/ 2147483647 h 918"/>
                <a:gd name="T52" fmla="*/ 2147483647 w 2142"/>
                <a:gd name="T53" fmla="*/ 2147483647 h 918"/>
                <a:gd name="T54" fmla="*/ 2147483647 w 2142"/>
                <a:gd name="T55" fmla="*/ 2147483647 h 918"/>
                <a:gd name="T56" fmla="*/ 2147483647 w 2142"/>
                <a:gd name="T57" fmla="*/ 2147483647 h 918"/>
                <a:gd name="T58" fmla="*/ 2147483647 w 2142"/>
                <a:gd name="T59" fmla="*/ 2147483647 h 918"/>
                <a:gd name="T60" fmla="*/ 2147483647 w 2142"/>
                <a:gd name="T61" fmla="*/ 2147483647 h 918"/>
                <a:gd name="T62" fmla="*/ 2147483647 w 2142"/>
                <a:gd name="T63" fmla="*/ 2147483647 h 918"/>
                <a:gd name="T64" fmla="*/ 2147483647 w 2142"/>
                <a:gd name="T65" fmla="*/ 2147483647 h 918"/>
                <a:gd name="T66" fmla="*/ 2147483647 w 2142"/>
                <a:gd name="T67" fmla="*/ 2147483647 h 918"/>
                <a:gd name="T68" fmla="*/ 2147483647 w 2142"/>
                <a:gd name="T69" fmla="*/ 2147483647 h 918"/>
                <a:gd name="T70" fmla="*/ 2147483647 w 2142"/>
                <a:gd name="T71" fmla="*/ 2147483647 h 918"/>
                <a:gd name="T72" fmla="*/ 2147483647 w 2142"/>
                <a:gd name="T73" fmla="*/ 2147483647 h 918"/>
                <a:gd name="T74" fmla="*/ 2147483647 w 2142"/>
                <a:gd name="T75" fmla="*/ 2147483647 h 918"/>
                <a:gd name="T76" fmla="*/ 2147483647 w 2142"/>
                <a:gd name="T77" fmla="*/ 2147483647 h 918"/>
                <a:gd name="T78" fmla="*/ 2147483647 w 2142"/>
                <a:gd name="T79" fmla="*/ 2147483647 h 918"/>
                <a:gd name="T80" fmla="*/ 2147483647 w 2142"/>
                <a:gd name="T81" fmla="*/ 2147483647 h 918"/>
                <a:gd name="T82" fmla="*/ 2147483647 w 2142"/>
                <a:gd name="T83" fmla="*/ 2147483647 h 918"/>
                <a:gd name="T84" fmla="*/ 2147483647 w 2142"/>
                <a:gd name="T85" fmla="*/ 2147483647 h 918"/>
                <a:gd name="T86" fmla="*/ 2147483647 w 2142"/>
                <a:gd name="T87" fmla="*/ 2147483647 h 918"/>
                <a:gd name="T88" fmla="*/ 2147483647 w 2142"/>
                <a:gd name="T89" fmla="*/ 2147483647 h 918"/>
                <a:gd name="T90" fmla="*/ 2147483647 w 2142"/>
                <a:gd name="T91" fmla="*/ 2147483647 h 918"/>
                <a:gd name="T92" fmla="*/ 2147483647 w 2142"/>
                <a:gd name="T93" fmla="*/ 2147483647 h 918"/>
                <a:gd name="T94" fmla="*/ 2147483647 w 2142"/>
                <a:gd name="T95" fmla="*/ 2147483647 h 918"/>
                <a:gd name="T96" fmla="*/ 2147483647 w 2142"/>
                <a:gd name="T97" fmla="*/ 2147483647 h 918"/>
                <a:gd name="T98" fmla="*/ 2147483647 w 2142"/>
                <a:gd name="T99" fmla="*/ 2147483647 h 9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42"/>
                <a:gd name="T151" fmla="*/ 0 h 918"/>
                <a:gd name="T152" fmla="*/ 2142 w 2142"/>
                <a:gd name="T153" fmla="*/ 918 h 9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42" h="918">
                  <a:moveTo>
                    <a:pt x="0" y="441"/>
                  </a:moveTo>
                  <a:cubicBezTo>
                    <a:pt x="18" y="300"/>
                    <a:pt x="28" y="157"/>
                    <a:pt x="63" y="18"/>
                  </a:cubicBezTo>
                  <a:cubicBezTo>
                    <a:pt x="66" y="36"/>
                    <a:pt x="62" y="57"/>
                    <a:pt x="72" y="72"/>
                  </a:cubicBezTo>
                  <a:cubicBezTo>
                    <a:pt x="77" y="80"/>
                    <a:pt x="72" y="45"/>
                    <a:pt x="81" y="45"/>
                  </a:cubicBezTo>
                  <a:cubicBezTo>
                    <a:pt x="90" y="45"/>
                    <a:pt x="87" y="63"/>
                    <a:pt x="90" y="72"/>
                  </a:cubicBezTo>
                  <a:cubicBezTo>
                    <a:pt x="96" y="63"/>
                    <a:pt x="97" y="45"/>
                    <a:pt x="108" y="45"/>
                  </a:cubicBezTo>
                  <a:cubicBezTo>
                    <a:pt x="117" y="45"/>
                    <a:pt x="108" y="74"/>
                    <a:pt x="117" y="72"/>
                  </a:cubicBezTo>
                  <a:cubicBezTo>
                    <a:pt x="132" y="68"/>
                    <a:pt x="135" y="48"/>
                    <a:pt x="144" y="36"/>
                  </a:cubicBezTo>
                  <a:cubicBezTo>
                    <a:pt x="147" y="27"/>
                    <a:pt x="149" y="0"/>
                    <a:pt x="153" y="9"/>
                  </a:cubicBezTo>
                  <a:cubicBezTo>
                    <a:pt x="173" y="60"/>
                    <a:pt x="150" y="116"/>
                    <a:pt x="171" y="54"/>
                  </a:cubicBezTo>
                  <a:cubicBezTo>
                    <a:pt x="174" y="69"/>
                    <a:pt x="166" y="92"/>
                    <a:pt x="180" y="99"/>
                  </a:cubicBezTo>
                  <a:cubicBezTo>
                    <a:pt x="199" y="109"/>
                    <a:pt x="214" y="52"/>
                    <a:pt x="216" y="45"/>
                  </a:cubicBezTo>
                  <a:cubicBezTo>
                    <a:pt x="257" y="72"/>
                    <a:pt x="258" y="62"/>
                    <a:pt x="297" y="36"/>
                  </a:cubicBezTo>
                  <a:cubicBezTo>
                    <a:pt x="300" y="57"/>
                    <a:pt x="293" y="82"/>
                    <a:pt x="306" y="99"/>
                  </a:cubicBezTo>
                  <a:cubicBezTo>
                    <a:pt x="312" y="108"/>
                    <a:pt x="319" y="82"/>
                    <a:pt x="324" y="72"/>
                  </a:cubicBezTo>
                  <a:cubicBezTo>
                    <a:pt x="328" y="64"/>
                    <a:pt x="330" y="54"/>
                    <a:pt x="333" y="45"/>
                  </a:cubicBezTo>
                  <a:cubicBezTo>
                    <a:pt x="336" y="54"/>
                    <a:pt x="333" y="72"/>
                    <a:pt x="342" y="72"/>
                  </a:cubicBezTo>
                  <a:cubicBezTo>
                    <a:pt x="364" y="72"/>
                    <a:pt x="373" y="32"/>
                    <a:pt x="378" y="18"/>
                  </a:cubicBezTo>
                  <a:cubicBezTo>
                    <a:pt x="381" y="45"/>
                    <a:pt x="375" y="75"/>
                    <a:pt x="387" y="99"/>
                  </a:cubicBezTo>
                  <a:cubicBezTo>
                    <a:pt x="392" y="109"/>
                    <a:pt x="400" y="82"/>
                    <a:pt x="405" y="72"/>
                  </a:cubicBezTo>
                  <a:cubicBezTo>
                    <a:pt x="409" y="64"/>
                    <a:pt x="411" y="54"/>
                    <a:pt x="414" y="45"/>
                  </a:cubicBezTo>
                  <a:cubicBezTo>
                    <a:pt x="439" y="143"/>
                    <a:pt x="400" y="18"/>
                    <a:pt x="450" y="18"/>
                  </a:cubicBezTo>
                  <a:cubicBezTo>
                    <a:pt x="471" y="18"/>
                    <a:pt x="456" y="60"/>
                    <a:pt x="459" y="81"/>
                  </a:cubicBezTo>
                  <a:cubicBezTo>
                    <a:pt x="498" y="2"/>
                    <a:pt x="465" y="55"/>
                    <a:pt x="486" y="162"/>
                  </a:cubicBezTo>
                  <a:cubicBezTo>
                    <a:pt x="488" y="171"/>
                    <a:pt x="493" y="144"/>
                    <a:pt x="495" y="135"/>
                  </a:cubicBezTo>
                  <a:cubicBezTo>
                    <a:pt x="517" y="48"/>
                    <a:pt x="492" y="125"/>
                    <a:pt x="513" y="63"/>
                  </a:cubicBezTo>
                  <a:cubicBezTo>
                    <a:pt x="556" y="91"/>
                    <a:pt x="569" y="84"/>
                    <a:pt x="585" y="36"/>
                  </a:cubicBezTo>
                  <a:cubicBezTo>
                    <a:pt x="588" y="45"/>
                    <a:pt x="585" y="63"/>
                    <a:pt x="594" y="63"/>
                  </a:cubicBezTo>
                  <a:cubicBezTo>
                    <a:pt x="603" y="63"/>
                    <a:pt x="598" y="28"/>
                    <a:pt x="603" y="36"/>
                  </a:cubicBezTo>
                  <a:cubicBezTo>
                    <a:pt x="613" y="51"/>
                    <a:pt x="609" y="72"/>
                    <a:pt x="612" y="90"/>
                  </a:cubicBezTo>
                  <a:cubicBezTo>
                    <a:pt x="642" y="1"/>
                    <a:pt x="594" y="130"/>
                    <a:pt x="630" y="108"/>
                  </a:cubicBezTo>
                  <a:cubicBezTo>
                    <a:pt x="653" y="94"/>
                    <a:pt x="654" y="60"/>
                    <a:pt x="666" y="36"/>
                  </a:cubicBezTo>
                  <a:cubicBezTo>
                    <a:pt x="669" y="48"/>
                    <a:pt x="673" y="60"/>
                    <a:pt x="675" y="72"/>
                  </a:cubicBezTo>
                  <a:cubicBezTo>
                    <a:pt x="687" y="134"/>
                    <a:pt x="673" y="143"/>
                    <a:pt x="702" y="99"/>
                  </a:cubicBezTo>
                  <a:cubicBezTo>
                    <a:pt x="709" y="374"/>
                    <a:pt x="740" y="643"/>
                    <a:pt x="756" y="918"/>
                  </a:cubicBezTo>
                  <a:cubicBezTo>
                    <a:pt x="759" y="903"/>
                    <a:pt x="762" y="888"/>
                    <a:pt x="765" y="873"/>
                  </a:cubicBezTo>
                  <a:cubicBezTo>
                    <a:pt x="771" y="849"/>
                    <a:pt x="783" y="801"/>
                    <a:pt x="783" y="801"/>
                  </a:cubicBezTo>
                  <a:cubicBezTo>
                    <a:pt x="816" y="899"/>
                    <a:pt x="791" y="849"/>
                    <a:pt x="810" y="765"/>
                  </a:cubicBezTo>
                  <a:cubicBezTo>
                    <a:pt x="812" y="754"/>
                    <a:pt x="822" y="747"/>
                    <a:pt x="828" y="738"/>
                  </a:cubicBezTo>
                  <a:cubicBezTo>
                    <a:pt x="831" y="762"/>
                    <a:pt x="814" y="802"/>
                    <a:pt x="837" y="810"/>
                  </a:cubicBezTo>
                  <a:cubicBezTo>
                    <a:pt x="858" y="817"/>
                    <a:pt x="844" y="728"/>
                    <a:pt x="855" y="747"/>
                  </a:cubicBezTo>
                  <a:cubicBezTo>
                    <a:pt x="874" y="778"/>
                    <a:pt x="861" y="819"/>
                    <a:pt x="864" y="855"/>
                  </a:cubicBezTo>
                  <a:cubicBezTo>
                    <a:pt x="885" y="770"/>
                    <a:pt x="860" y="849"/>
                    <a:pt x="882" y="864"/>
                  </a:cubicBezTo>
                  <a:cubicBezTo>
                    <a:pt x="891" y="870"/>
                    <a:pt x="894" y="846"/>
                    <a:pt x="900" y="837"/>
                  </a:cubicBezTo>
                  <a:cubicBezTo>
                    <a:pt x="903" y="822"/>
                    <a:pt x="898" y="781"/>
                    <a:pt x="909" y="792"/>
                  </a:cubicBezTo>
                  <a:cubicBezTo>
                    <a:pt x="926" y="809"/>
                    <a:pt x="927" y="864"/>
                    <a:pt x="927" y="864"/>
                  </a:cubicBezTo>
                  <a:cubicBezTo>
                    <a:pt x="948" y="800"/>
                    <a:pt x="934" y="794"/>
                    <a:pt x="963" y="837"/>
                  </a:cubicBezTo>
                  <a:cubicBezTo>
                    <a:pt x="975" y="819"/>
                    <a:pt x="989" y="802"/>
                    <a:pt x="999" y="783"/>
                  </a:cubicBezTo>
                  <a:cubicBezTo>
                    <a:pt x="1007" y="766"/>
                    <a:pt x="1001" y="740"/>
                    <a:pt x="1017" y="729"/>
                  </a:cubicBezTo>
                  <a:cubicBezTo>
                    <a:pt x="1027" y="722"/>
                    <a:pt x="1022" y="753"/>
                    <a:pt x="1026" y="765"/>
                  </a:cubicBezTo>
                  <a:cubicBezTo>
                    <a:pt x="1056" y="854"/>
                    <a:pt x="1035" y="766"/>
                    <a:pt x="1053" y="855"/>
                  </a:cubicBezTo>
                  <a:cubicBezTo>
                    <a:pt x="1074" y="793"/>
                    <a:pt x="1049" y="851"/>
                    <a:pt x="1071" y="873"/>
                  </a:cubicBezTo>
                  <a:cubicBezTo>
                    <a:pt x="1078" y="880"/>
                    <a:pt x="1073" y="853"/>
                    <a:pt x="1080" y="846"/>
                  </a:cubicBezTo>
                  <a:cubicBezTo>
                    <a:pt x="1087" y="839"/>
                    <a:pt x="1098" y="840"/>
                    <a:pt x="1107" y="837"/>
                  </a:cubicBezTo>
                  <a:cubicBezTo>
                    <a:pt x="1116" y="822"/>
                    <a:pt x="1117" y="792"/>
                    <a:pt x="1134" y="792"/>
                  </a:cubicBezTo>
                  <a:cubicBezTo>
                    <a:pt x="1149" y="792"/>
                    <a:pt x="1132" y="848"/>
                    <a:pt x="1143" y="837"/>
                  </a:cubicBezTo>
                  <a:cubicBezTo>
                    <a:pt x="1160" y="820"/>
                    <a:pt x="1155" y="789"/>
                    <a:pt x="1161" y="765"/>
                  </a:cubicBezTo>
                  <a:cubicBezTo>
                    <a:pt x="1164" y="786"/>
                    <a:pt x="1166" y="807"/>
                    <a:pt x="1170" y="828"/>
                  </a:cubicBezTo>
                  <a:cubicBezTo>
                    <a:pt x="1172" y="837"/>
                    <a:pt x="1171" y="851"/>
                    <a:pt x="1179" y="855"/>
                  </a:cubicBezTo>
                  <a:cubicBezTo>
                    <a:pt x="1187" y="859"/>
                    <a:pt x="1197" y="849"/>
                    <a:pt x="1206" y="846"/>
                  </a:cubicBezTo>
                  <a:cubicBezTo>
                    <a:pt x="1215" y="834"/>
                    <a:pt x="1218" y="814"/>
                    <a:pt x="1233" y="810"/>
                  </a:cubicBezTo>
                  <a:cubicBezTo>
                    <a:pt x="1242" y="808"/>
                    <a:pt x="1240" y="828"/>
                    <a:pt x="1242" y="837"/>
                  </a:cubicBezTo>
                  <a:cubicBezTo>
                    <a:pt x="1246" y="855"/>
                    <a:pt x="1248" y="873"/>
                    <a:pt x="1251" y="891"/>
                  </a:cubicBezTo>
                  <a:cubicBezTo>
                    <a:pt x="1270" y="862"/>
                    <a:pt x="1280" y="832"/>
                    <a:pt x="1296" y="801"/>
                  </a:cubicBezTo>
                  <a:cubicBezTo>
                    <a:pt x="1318" y="867"/>
                    <a:pt x="1301" y="868"/>
                    <a:pt x="1341" y="828"/>
                  </a:cubicBezTo>
                  <a:cubicBezTo>
                    <a:pt x="1344" y="810"/>
                    <a:pt x="1340" y="789"/>
                    <a:pt x="1350" y="774"/>
                  </a:cubicBezTo>
                  <a:cubicBezTo>
                    <a:pt x="1355" y="766"/>
                    <a:pt x="1351" y="797"/>
                    <a:pt x="1359" y="801"/>
                  </a:cubicBezTo>
                  <a:cubicBezTo>
                    <a:pt x="1367" y="805"/>
                    <a:pt x="1377" y="795"/>
                    <a:pt x="1386" y="792"/>
                  </a:cubicBezTo>
                  <a:cubicBezTo>
                    <a:pt x="1389" y="813"/>
                    <a:pt x="1383" y="837"/>
                    <a:pt x="1395" y="855"/>
                  </a:cubicBezTo>
                  <a:cubicBezTo>
                    <a:pt x="1400" y="863"/>
                    <a:pt x="1418" y="855"/>
                    <a:pt x="1422" y="846"/>
                  </a:cubicBezTo>
                  <a:cubicBezTo>
                    <a:pt x="1438" y="812"/>
                    <a:pt x="1449" y="738"/>
                    <a:pt x="1449" y="738"/>
                  </a:cubicBezTo>
                  <a:cubicBezTo>
                    <a:pt x="1455" y="639"/>
                    <a:pt x="1462" y="555"/>
                    <a:pt x="1476" y="459"/>
                  </a:cubicBezTo>
                  <a:cubicBezTo>
                    <a:pt x="1479" y="396"/>
                    <a:pt x="1480" y="333"/>
                    <a:pt x="1485" y="270"/>
                  </a:cubicBezTo>
                  <a:cubicBezTo>
                    <a:pt x="1486" y="252"/>
                    <a:pt x="1509" y="190"/>
                    <a:pt x="1512" y="180"/>
                  </a:cubicBezTo>
                  <a:cubicBezTo>
                    <a:pt x="1515" y="171"/>
                    <a:pt x="1521" y="153"/>
                    <a:pt x="1521" y="153"/>
                  </a:cubicBezTo>
                  <a:cubicBezTo>
                    <a:pt x="1524" y="114"/>
                    <a:pt x="1515" y="72"/>
                    <a:pt x="1530" y="36"/>
                  </a:cubicBezTo>
                  <a:cubicBezTo>
                    <a:pt x="1541" y="10"/>
                    <a:pt x="1557" y="117"/>
                    <a:pt x="1557" y="117"/>
                  </a:cubicBezTo>
                  <a:cubicBezTo>
                    <a:pt x="1561" y="111"/>
                    <a:pt x="1600" y="52"/>
                    <a:pt x="1602" y="54"/>
                  </a:cubicBezTo>
                  <a:cubicBezTo>
                    <a:pt x="1619" y="71"/>
                    <a:pt x="1608" y="102"/>
                    <a:pt x="1611" y="126"/>
                  </a:cubicBezTo>
                  <a:cubicBezTo>
                    <a:pt x="1620" y="117"/>
                    <a:pt x="1631" y="109"/>
                    <a:pt x="1638" y="99"/>
                  </a:cubicBezTo>
                  <a:cubicBezTo>
                    <a:pt x="1663" y="64"/>
                    <a:pt x="1650" y="44"/>
                    <a:pt x="1665" y="90"/>
                  </a:cubicBezTo>
                  <a:cubicBezTo>
                    <a:pt x="1668" y="81"/>
                    <a:pt x="1666" y="69"/>
                    <a:pt x="1674" y="63"/>
                  </a:cubicBezTo>
                  <a:cubicBezTo>
                    <a:pt x="1689" y="52"/>
                    <a:pt x="1728" y="45"/>
                    <a:pt x="1728" y="45"/>
                  </a:cubicBezTo>
                  <a:cubicBezTo>
                    <a:pt x="1741" y="85"/>
                    <a:pt x="1735" y="106"/>
                    <a:pt x="1782" y="90"/>
                  </a:cubicBezTo>
                  <a:cubicBezTo>
                    <a:pt x="1807" y="16"/>
                    <a:pt x="1769" y="115"/>
                    <a:pt x="1800" y="135"/>
                  </a:cubicBezTo>
                  <a:cubicBezTo>
                    <a:pt x="1816" y="146"/>
                    <a:pt x="1809" y="98"/>
                    <a:pt x="1818" y="81"/>
                  </a:cubicBezTo>
                  <a:cubicBezTo>
                    <a:pt x="1824" y="70"/>
                    <a:pt x="1836" y="63"/>
                    <a:pt x="1845" y="54"/>
                  </a:cubicBezTo>
                  <a:cubicBezTo>
                    <a:pt x="1862" y="159"/>
                    <a:pt x="1845" y="104"/>
                    <a:pt x="1863" y="81"/>
                  </a:cubicBezTo>
                  <a:cubicBezTo>
                    <a:pt x="1870" y="73"/>
                    <a:pt x="1881" y="69"/>
                    <a:pt x="1890" y="63"/>
                  </a:cubicBezTo>
                  <a:cubicBezTo>
                    <a:pt x="1893" y="81"/>
                    <a:pt x="1895" y="99"/>
                    <a:pt x="1899" y="117"/>
                  </a:cubicBezTo>
                  <a:cubicBezTo>
                    <a:pt x="1901" y="126"/>
                    <a:pt x="1899" y="144"/>
                    <a:pt x="1908" y="144"/>
                  </a:cubicBezTo>
                  <a:cubicBezTo>
                    <a:pt x="1919" y="144"/>
                    <a:pt x="1922" y="127"/>
                    <a:pt x="1926" y="117"/>
                  </a:cubicBezTo>
                  <a:cubicBezTo>
                    <a:pt x="1939" y="89"/>
                    <a:pt x="1946" y="57"/>
                    <a:pt x="1953" y="27"/>
                  </a:cubicBezTo>
                  <a:cubicBezTo>
                    <a:pt x="1956" y="51"/>
                    <a:pt x="1947" y="80"/>
                    <a:pt x="1962" y="99"/>
                  </a:cubicBezTo>
                  <a:cubicBezTo>
                    <a:pt x="1970" y="109"/>
                    <a:pt x="1982" y="83"/>
                    <a:pt x="1989" y="72"/>
                  </a:cubicBezTo>
                  <a:cubicBezTo>
                    <a:pt x="1994" y="64"/>
                    <a:pt x="1995" y="54"/>
                    <a:pt x="1998" y="45"/>
                  </a:cubicBezTo>
                  <a:cubicBezTo>
                    <a:pt x="2001" y="54"/>
                    <a:pt x="2005" y="63"/>
                    <a:pt x="2007" y="72"/>
                  </a:cubicBezTo>
                  <a:cubicBezTo>
                    <a:pt x="2011" y="96"/>
                    <a:pt x="1992" y="144"/>
                    <a:pt x="2016" y="144"/>
                  </a:cubicBezTo>
                  <a:cubicBezTo>
                    <a:pt x="2046" y="144"/>
                    <a:pt x="2070" y="72"/>
                    <a:pt x="2070" y="72"/>
                  </a:cubicBezTo>
                  <a:cubicBezTo>
                    <a:pt x="2078" y="96"/>
                    <a:pt x="2074" y="108"/>
                    <a:pt x="2106" y="108"/>
                  </a:cubicBezTo>
                  <a:cubicBezTo>
                    <a:pt x="2118" y="108"/>
                    <a:pt x="2142" y="99"/>
                    <a:pt x="2142" y="99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276600" y="2809875"/>
              <a:ext cx="3400425" cy="1685925"/>
            </a:xfrm>
            <a:custGeom>
              <a:avLst/>
              <a:gdLst>
                <a:gd name="T0" fmla="*/ 2147483647 w 2142"/>
                <a:gd name="T1" fmla="*/ 2147483647 h 918"/>
                <a:gd name="T2" fmla="*/ 2147483647 w 2142"/>
                <a:gd name="T3" fmla="*/ 2147483647 h 918"/>
                <a:gd name="T4" fmla="*/ 2147483647 w 2142"/>
                <a:gd name="T5" fmla="*/ 2147483647 h 918"/>
                <a:gd name="T6" fmla="*/ 2147483647 w 2142"/>
                <a:gd name="T7" fmla="*/ 2147483647 h 918"/>
                <a:gd name="T8" fmla="*/ 2147483647 w 2142"/>
                <a:gd name="T9" fmla="*/ 2147483647 h 918"/>
                <a:gd name="T10" fmla="*/ 2147483647 w 2142"/>
                <a:gd name="T11" fmla="*/ 2147483647 h 918"/>
                <a:gd name="T12" fmla="*/ 2147483647 w 2142"/>
                <a:gd name="T13" fmla="*/ 2147483647 h 918"/>
                <a:gd name="T14" fmla="*/ 2147483647 w 2142"/>
                <a:gd name="T15" fmla="*/ 2147483647 h 918"/>
                <a:gd name="T16" fmla="*/ 2147483647 w 2142"/>
                <a:gd name="T17" fmla="*/ 2147483647 h 918"/>
                <a:gd name="T18" fmla="*/ 2147483647 w 2142"/>
                <a:gd name="T19" fmla="*/ 2147483647 h 918"/>
                <a:gd name="T20" fmla="*/ 2147483647 w 2142"/>
                <a:gd name="T21" fmla="*/ 2147483647 h 918"/>
                <a:gd name="T22" fmla="*/ 2147483647 w 2142"/>
                <a:gd name="T23" fmla="*/ 2147483647 h 918"/>
                <a:gd name="T24" fmla="*/ 2147483647 w 2142"/>
                <a:gd name="T25" fmla="*/ 2147483647 h 918"/>
                <a:gd name="T26" fmla="*/ 2147483647 w 2142"/>
                <a:gd name="T27" fmla="*/ 2147483647 h 918"/>
                <a:gd name="T28" fmla="*/ 2147483647 w 2142"/>
                <a:gd name="T29" fmla="*/ 2147483647 h 918"/>
                <a:gd name="T30" fmla="*/ 2147483647 w 2142"/>
                <a:gd name="T31" fmla="*/ 2147483647 h 918"/>
                <a:gd name="T32" fmla="*/ 2147483647 w 2142"/>
                <a:gd name="T33" fmla="*/ 2147483647 h 918"/>
                <a:gd name="T34" fmla="*/ 2147483647 w 2142"/>
                <a:gd name="T35" fmla="*/ 2147483647 h 918"/>
                <a:gd name="T36" fmla="*/ 2147483647 w 2142"/>
                <a:gd name="T37" fmla="*/ 2147483647 h 918"/>
                <a:gd name="T38" fmla="*/ 2147483647 w 2142"/>
                <a:gd name="T39" fmla="*/ 2147483647 h 918"/>
                <a:gd name="T40" fmla="*/ 2147483647 w 2142"/>
                <a:gd name="T41" fmla="*/ 2147483647 h 918"/>
                <a:gd name="T42" fmla="*/ 2147483647 w 2142"/>
                <a:gd name="T43" fmla="*/ 2147483647 h 918"/>
                <a:gd name="T44" fmla="*/ 2147483647 w 2142"/>
                <a:gd name="T45" fmla="*/ 2147483647 h 918"/>
                <a:gd name="T46" fmla="*/ 2147483647 w 2142"/>
                <a:gd name="T47" fmla="*/ 2147483647 h 918"/>
                <a:gd name="T48" fmla="*/ 2147483647 w 2142"/>
                <a:gd name="T49" fmla="*/ 2147483647 h 918"/>
                <a:gd name="T50" fmla="*/ 2147483647 w 2142"/>
                <a:gd name="T51" fmla="*/ 2147483647 h 918"/>
                <a:gd name="T52" fmla="*/ 2147483647 w 2142"/>
                <a:gd name="T53" fmla="*/ 2147483647 h 918"/>
                <a:gd name="T54" fmla="*/ 2147483647 w 2142"/>
                <a:gd name="T55" fmla="*/ 2147483647 h 918"/>
                <a:gd name="T56" fmla="*/ 2147483647 w 2142"/>
                <a:gd name="T57" fmla="*/ 2147483647 h 918"/>
                <a:gd name="T58" fmla="*/ 2147483647 w 2142"/>
                <a:gd name="T59" fmla="*/ 2147483647 h 918"/>
                <a:gd name="T60" fmla="*/ 2147483647 w 2142"/>
                <a:gd name="T61" fmla="*/ 2147483647 h 918"/>
                <a:gd name="T62" fmla="*/ 2147483647 w 2142"/>
                <a:gd name="T63" fmla="*/ 2147483647 h 918"/>
                <a:gd name="T64" fmla="*/ 2147483647 w 2142"/>
                <a:gd name="T65" fmla="*/ 2147483647 h 918"/>
                <a:gd name="T66" fmla="*/ 2147483647 w 2142"/>
                <a:gd name="T67" fmla="*/ 2147483647 h 918"/>
                <a:gd name="T68" fmla="*/ 2147483647 w 2142"/>
                <a:gd name="T69" fmla="*/ 2147483647 h 918"/>
                <a:gd name="T70" fmla="*/ 2147483647 w 2142"/>
                <a:gd name="T71" fmla="*/ 2147483647 h 918"/>
                <a:gd name="T72" fmla="*/ 2147483647 w 2142"/>
                <a:gd name="T73" fmla="*/ 2147483647 h 918"/>
                <a:gd name="T74" fmla="*/ 2147483647 w 2142"/>
                <a:gd name="T75" fmla="*/ 2147483647 h 918"/>
                <a:gd name="T76" fmla="*/ 2147483647 w 2142"/>
                <a:gd name="T77" fmla="*/ 2147483647 h 918"/>
                <a:gd name="T78" fmla="*/ 2147483647 w 2142"/>
                <a:gd name="T79" fmla="*/ 2147483647 h 918"/>
                <a:gd name="T80" fmla="*/ 2147483647 w 2142"/>
                <a:gd name="T81" fmla="*/ 2147483647 h 918"/>
                <a:gd name="T82" fmla="*/ 2147483647 w 2142"/>
                <a:gd name="T83" fmla="*/ 2147483647 h 918"/>
                <a:gd name="T84" fmla="*/ 2147483647 w 2142"/>
                <a:gd name="T85" fmla="*/ 2147483647 h 918"/>
                <a:gd name="T86" fmla="*/ 2147483647 w 2142"/>
                <a:gd name="T87" fmla="*/ 2147483647 h 918"/>
                <a:gd name="T88" fmla="*/ 2147483647 w 2142"/>
                <a:gd name="T89" fmla="*/ 2147483647 h 918"/>
                <a:gd name="T90" fmla="*/ 2147483647 w 2142"/>
                <a:gd name="T91" fmla="*/ 2147483647 h 918"/>
                <a:gd name="T92" fmla="*/ 2147483647 w 2142"/>
                <a:gd name="T93" fmla="*/ 2147483647 h 918"/>
                <a:gd name="T94" fmla="*/ 2147483647 w 2142"/>
                <a:gd name="T95" fmla="*/ 2147483647 h 918"/>
                <a:gd name="T96" fmla="*/ 2147483647 w 2142"/>
                <a:gd name="T97" fmla="*/ 2147483647 h 918"/>
                <a:gd name="T98" fmla="*/ 2147483647 w 2142"/>
                <a:gd name="T99" fmla="*/ 2147483647 h 9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42"/>
                <a:gd name="T151" fmla="*/ 0 h 918"/>
                <a:gd name="T152" fmla="*/ 2142 w 2142"/>
                <a:gd name="T153" fmla="*/ 918 h 9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42" h="918">
                  <a:moveTo>
                    <a:pt x="0" y="441"/>
                  </a:moveTo>
                  <a:cubicBezTo>
                    <a:pt x="18" y="300"/>
                    <a:pt x="28" y="157"/>
                    <a:pt x="63" y="18"/>
                  </a:cubicBezTo>
                  <a:cubicBezTo>
                    <a:pt x="66" y="36"/>
                    <a:pt x="62" y="57"/>
                    <a:pt x="72" y="72"/>
                  </a:cubicBezTo>
                  <a:cubicBezTo>
                    <a:pt x="77" y="80"/>
                    <a:pt x="72" y="45"/>
                    <a:pt x="81" y="45"/>
                  </a:cubicBezTo>
                  <a:cubicBezTo>
                    <a:pt x="90" y="45"/>
                    <a:pt x="87" y="63"/>
                    <a:pt x="90" y="72"/>
                  </a:cubicBezTo>
                  <a:cubicBezTo>
                    <a:pt x="96" y="63"/>
                    <a:pt x="97" y="45"/>
                    <a:pt x="108" y="45"/>
                  </a:cubicBezTo>
                  <a:cubicBezTo>
                    <a:pt x="117" y="45"/>
                    <a:pt x="108" y="74"/>
                    <a:pt x="117" y="72"/>
                  </a:cubicBezTo>
                  <a:cubicBezTo>
                    <a:pt x="132" y="68"/>
                    <a:pt x="135" y="48"/>
                    <a:pt x="144" y="36"/>
                  </a:cubicBezTo>
                  <a:cubicBezTo>
                    <a:pt x="147" y="27"/>
                    <a:pt x="149" y="0"/>
                    <a:pt x="153" y="9"/>
                  </a:cubicBezTo>
                  <a:cubicBezTo>
                    <a:pt x="173" y="60"/>
                    <a:pt x="150" y="116"/>
                    <a:pt x="171" y="54"/>
                  </a:cubicBezTo>
                  <a:cubicBezTo>
                    <a:pt x="174" y="69"/>
                    <a:pt x="166" y="92"/>
                    <a:pt x="180" y="99"/>
                  </a:cubicBezTo>
                  <a:cubicBezTo>
                    <a:pt x="199" y="109"/>
                    <a:pt x="214" y="52"/>
                    <a:pt x="216" y="45"/>
                  </a:cubicBezTo>
                  <a:cubicBezTo>
                    <a:pt x="257" y="72"/>
                    <a:pt x="258" y="62"/>
                    <a:pt x="297" y="36"/>
                  </a:cubicBezTo>
                  <a:cubicBezTo>
                    <a:pt x="300" y="57"/>
                    <a:pt x="293" y="82"/>
                    <a:pt x="306" y="99"/>
                  </a:cubicBezTo>
                  <a:cubicBezTo>
                    <a:pt x="312" y="108"/>
                    <a:pt x="319" y="82"/>
                    <a:pt x="324" y="72"/>
                  </a:cubicBezTo>
                  <a:cubicBezTo>
                    <a:pt x="328" y="64"/>
                    <a:pt x="330" y="54"/>
                    <a:pt x="333" y="45"/>
                  </a:cubicBezTo>
                  <a:cubicBezTo>
                    <a:pt x="336" y="54"/>
                    <a:pt x="333" y="72"/>
                    <a:pt x="342" y="72"/>
                  </a:cubicBezTo>
                  <a:cubicBezTo>
                    <a:pt x="364" y="72"/>
                    <a:pt x="373" y="32"/>
                    <a:pt x="378" y="18"/>
                  </a:cubicBezTo>
                  <a:cubicBezTo>
                    <a:pt x="381" y="45"/>
                    <a:pt x="375" y="75"/>
                    <a:pt x="387" y="99"/>
                  </a:cubicBezTo>
                  <a:cubicBezTo>
                    <a:pt x="392" y="109"/>
                    <a:pt x="400" y="82"/>
                    <a:pt x="405" y="72"/>
                  </a:cubicBezTo>
                  <a:cubicBezTo>
                    <a:pt x="409" y="64"/>
                    <a:pt x="411" y="54"/>
                    <a:pt x="414" y="45"/>
                  </a:cubicBezTo>
                  <a:cubicBezTo>
                    <a:pt x="439" y="143"/>
                    <a:pt x="400" y="18"/>
                    <a:pt x="450" y="18"/>
                  </a:cubicBezTo>
                  <a:cubicBezTo>
                    <a:pt x="471" y="18"/>
                    <a:pt x="456" y="60"/>
                    <a:pt x="459" y="81"/>
                  </a:cubicBezTo>
                  <a:cubicBezTo>
                    <a:pt x="498" y="2"/>
                    <a:pt x="465" y="55"/>
                    <a:pt x="486" y="162"/>
                  </a:cubicBezTo>
                  <a:cubicBezTo>
                    <a:pt x="488" y="171"/>
                    <a:pt x="493" y="144"/>
                    <a:pt x="495" y="135"/>
                  </a:cubicBezTo>
                  <a:cubicBezTo>
                    <a:pt x="517" y="48"/>
                    <a:pt x="492" y="125"/>
                    <a:pt x="513" y="63"/>
                  </a:cubicBezTo>
                  <a:cubicBezTo>
                    <a:pt x="556" y="91"/>
                    <a:pt x="569" y="84"/>
                    <a:pt x="585" y="36"/>
                  </a:cubicBezTo>
                  <a:cubicBezTo>
                    <a:pt x="588" y="45"/>
                    <a:pt x="585" y="63"/>
                    <a:pt x="594" y="63"/>
                  </a:cubicBezTo>
                  <a:cubicBezTo>
                    <a:pt x="603" y="63"/>
                    <a:pt x="598" y="28"/>
                    <a:pt x="603" y="36"/>
                  </a:cubicBezTo>
                  <a:cubicBezTo>
                    <a:pt x="613" y="51"/>
                    <a:pt x="609" y="72"/>
                    <a:pt x="612" y="90"/>
                  </a:cubicBezTo>
                  <a:cubicBezTo>
                    <a:pt x="642" y="1"/>
                    <a:pt x="594" y="130"/>
                    <a:pt x="630" y="108"/>
                  </a:cubicBezTo>
                  <a:cubicBezTo>
                    <a:pt x="653" y="94"/>
                    <a:pt x="654" y="60"/>
                    <a:pt x="666" y="36"/>
                  </a:cubicBezTo>
                  <a:cubicBezTo>
                    <a:pt x="669" y="48"/>
                    <a:pt x="673" y="60"/>
                    <a:pt x="675" y="72"/>
                  </a:cubicBezTo>
                  <a:cubicBezTo>
                    <a:pt x="687" y="134"/>
                    <a:pt x="673" y="143"/>
                    <a:pt x="702" y="99"/>
                  </a:cubicBezTo>
                  <a:cubicBezTo>
                    <a:pt x="709" y="374"/>
                    <a:pt x="740" y="643"/>
                    <a:pt x="756" y="918"/>
                  </a:cubicBezTo>
                  <a:cubicBezTo>
                    <a:pt x="759" y="903"/>
                    <a:pt x="762" y="888"/>
                    <a:pt x="765" y="873"/>
                  </a:cubicBezTo>
                  <a:cubicBezTo>
                    <a:pt x="771" y="849"/>
                    <a:pt x="783" y="801"/>
                    <a:pt x="783" y="801"/>
                  </a:cubicBezTo>
                  <a:cubicBezTo>
                    <a:pt x="816" y="899"/>
                    <a:pt x="791" y="849"/>
                    <a:pt x="810" y="765"/>
                  </a:cubicBezTo>
                  <a:cubicBezTo>
                    <a:pt x="812" y="754"/>
                    <a:pt x="822" y="747"/>
                    <a:pt x="828" y="738"/>
                  </a:cubicBezTo>
                  <a:cubicBezTo>
                    <a:pt x="831" y="762"/>
                    <a:pt x="814" y="802"/>
                    <a:pt x="837" y="810"/>
                  </a:cubicBezTo>
                  <a:cubicBezTo>
                    <a:pt x="858" y="817"/>
                    <a:pt x="844" y="728"/>
                    <a:pt x="855" y="747"/>
                  </a:cubicBezTo>
                  <a:cubicBezTo>
                    <a:pt x="874" y="778"/>
                    <a:pt x="861" y="819"/>
                    <a:pt x="864" y="855"/>
                  </a:cubicBezTo>
                  <a:cubicBezTo>
                    <a:pt x="885" y="770"/>
                    <a:pt x="860" y="849"/>
                    <a:pt x="882" y="864"/>
                  </a:cubicBezTo>
                  <a:cubicBezTo>
                    <a:pt x="891" y="870"/>
                    <a:pt x="894" y="846"/>
                    <a:pt x="900" y="837"/>
                  </a:cubicBezTo>
                  <a:cubicBezTo>
                    <a:pt x="903" y="822"/>
                    <a:pt x="898" y="781"/>
                    <a:pt x="909" y="792"/>
                  </a:cubicBezTo>
                  <a:cubicBezTo>
                    <a:pt x="926" y="809"/>
                    <a:pt x="927" y="864"/>
                    <a:pt x="927" y="864"/>
                  </a:cubicBezTo>
                  <a:cubicBezTo>
                    <a:pt x="948" y="800"/>
                    <a:pt x="934" y="794"/>
                    <a:pt x="963" y="837"/>
                  </a:cubicBezTo>
                  <a:cubicBezTo>
                    <a:pt x="975" y="819"/>
                    <a:pt x="989" y="802"/>
                    <a:pt x="999" y="783"/>
                  </a:cubicBezTo>
                  <a:cubicBezTo>
                    <a:pt x="1007" y="766"/>
                    <a:pt x="1001" y="740"/>
                    <a:pt x="1017" y="729"/>
                  </a:cubicBezTo>
                  <a:cubicBezTo>
                    <a:pt x="1027" y="722"/>
                    <a:pt x="1022" y="753"/>
                    <a:pt x="1026" y="765"/>
                  </a:cubicBezTo>
                  <a:cubicBezTo>
                    <a:pt x="1056" y="854"/>
                    <a:pt x="1035" y="766"/>
                    <a:pt x="1053" y="855"/>
                  </a:cubicBezTo>
                  <a:cubicBezTo>
                    <a:pt x="1074" y="793"/>
                    <a:pt x="1049" y="851"/>
                    <a:pt x="1071" y="873"/>
                  </a:cubicBezTo>
                  <a:cubicBezTo>
                    <a:pt x="1078" y="880"/>
                    <a:pt x="1073" y="853"/>
                    <a:pt x="1080" y="846"/>
                  </a:cubicBezTo>
                  <a:cubicBezTo>
                    <a:pt x="1087" y="839"/>
                    <a:pt x="1098" y="840"/>
                    <a:pt x="1107" y="837"/>
                  </a:cubicBezTo>
                  <a:cubicBezTo>
                    <a:pt x="1116" y="822"/>
                    <a:pt x="1117" y="792"/>
                    <a:pt x="1134" y="792"/>
                  </a:cubicBezTo>
                  <a:cubicBezTo>
                    <a:pt x="1149" y="792"/>
                    <a:pt x="1132" y="848"/>
                    <a:pt x="1143" y="837"/>
                  </a:cubicBezTo>
                  <a:cubicBezTo>
                    <a:pt x="1160" y="820"/>
                    <a:pt x="1155" y="789"/>
                    <a:pt x="1161" y="765"/>
                  </a:cubicBezTo>
                  <a:cubicBezTo>
                    <a:pt x="1164" y="786"/>
                    <a:pt x="1166" y="807"/>
                    <a:pt x="1170" y="828"/>
                  </a:cubicBezTo>
                  <a:cubicBezTo>
                    <a:pt x="1172" y="837"/>
                    <a:pt x="1171" y="851"/>
                    <a:pt x="1179" y="855"/>
                  </a:cubicBezTo>
                  <a:cubicBezTo>
                    <a:pt x="1187" y="859"/>
                    <a:pt x="1197" y="849"/>
                    <a:pt x="1206" y="846"/>
                  </a:cubicBezTo>
                  <a:cubicBezTo>
                    <a:pt x="1215" y="834"/>
                    <a:pt x="1218" y="814"/>
                    <a:pt x="1233" y="810"/>
                  </a:cubicBezTo>
                  <a:cubicBezTo>
                    <a:pt x="1242" y="808"/>
                    <a:pt x="1240" y="828"/>
                    <a:pt x="1242" y="837"/>
                  </a:cubicBezTo>
                  <a:cubicBezTo>
                    <a:pt x="1246" y="855"/>
                    <a:pt x="1248" y="873"/>
                    <a:pt x="1251" y="891"/>
                  </a:cubicBezTo>
                  <a:cubicBezTo>
                    <a:pt x="1270" y="862"/>
                    <a:pt x="1280" y="832"/>
                    <a:pt x="1296" y="801"/>
                  </a:cubicBezTo>
                  <a:cubicBezTo>
                    <a:pt x="1318" y="867"/>
                    <a:pt x="1301" y="868"/>
                    <a:pt x="1341" y="828"/>
                  </a:cubicBezTo>
                  <a:cubicBezTo>
                    <a:pt x="1344" y="810"/>
                    <a:pt x="1340" y="789"/>
                    <a:pt x="1350" y="774"/>
                  </a:cubicBezTo>
                  <a:cubicBezTo>
                    <a:pt x="1355" y="766"/>
                    <a:pt x="1351" y="797"/>
                    <a:pt x="1359" y="801"/>
                  </a:cubicBezTo>
                  <a:cubicBezTo>
                    <a:pt x="1367" y="805"/>
                    <a:pt x="1377" y="795"/>
                    <a:pt x="1386" y="792"/>
                  </a:cubicBezTo>
                  <a:cubicBezTo>
                    <a:pt x="1389" y="813"/>
                    <a:pt x="1383" y="837"/>
                    <a:pt x="1395" y="855"/>
                  </a:cubicBezTo>
                  <a:cubicBezTo>
                    <a:pt x="1400" y="863"/>
                    <a:pt x="1418" y="855"/>
                    <a:pt x="1422" y="846"/>
                  </a:cubicBezTo>
                  <a:cubicBezTo>
                    <a:pt x="1438" y="812"/>
                    <a:pt x="1449" y="738"/>
                    <a:pt x="1449" y="738"/>
                  </a:cubicBezTo>
                  <a:cubicBezTo>
                    <a:pt x="1455" y="639"/>
                    <a:pt x="1462" y="555"/>
                    <a:pt x="1476" y="459"/>
                  </a:cubicBezTo>
                  <a:cubicBezTo>
                    <a:pt x="1479" y="396"/>
                    <a:pt x="1480" y="333"/>
                    <a:pt x="1485" y="270"/>
                  </a:cubicBezTo>
                  <a:cubicBezTo>
                    <a:pt x="1486" y="252"/>
                    <a:pt x="1509" y="190"/>
                    <a:pt x="1512" y="180"/>
                  </a:cubicBezTo>
                  <a:cubicBezTo>
                    <a:pt x="1515" y="171"/>
                    <a:pt x="1521" y="153"/>
                    <a:pt x="1521" y="153"/>
                  </a:cubicBezTo>
                  <a:cubicBezTo>
                    <a:pt x="1524" y="114"/>
                    <a:pt x="1515" y="72"/>
                    <a:pt x="1530" y="36"/>
                  </a:cubicBezTo>
                  <a:cubicBezTo>
                    <a:pt x="1541" y="10"/>
                    <a:pt x="1557" y="117"/>
                    <a:pt x="1557" y="117"/>
                  </a:cubicBezTo>
                  <a:cubicBezTo>
                    <a:pt x="1561" y="111"/>
                    <a:pt x="1600" y="52"/>
                    <a:pt x="1602" y="54"/>
                  </a:cubicBezTo>
                  <a:cubicBezTo>
                    <a:pt x="1619" y="71"/>
                    <a:pt x="1608" y="102"/>
                    <a:pt x="1611" y="126"/>
                  </a:cubicBezTo>
                  <a:cubicBezTo>
                    <a:pt x="1620" y="117"/>
                    <a:pt x="1631" y="109"/>
                    <a:pt x="1638" y="99"/>
                  </a:cubicBezTo>
                  <a:cubicBezTo>
                    <a:pt x="1663" y="64"/>
                    <a:pt x="1650" y="44"/>
                    <a:pt x="1665" y="90"/>
                  </a:cubicBezTo>
                  <a:cubicBezTo>
                    <a:pt x="1668" y="81"/>
                    <a:pt x="1666" y="69"/>
                    <a:pt x="1674" y="63"/>
                  </a:cubicBezTo>
                  <a:cubicBezTo>
                    <a:pt x="1689" y="52"/>
                    <a:pt x="1728" y="45"/>
                    <a:pt x="1728" y="45"/>
                  </a:cubicBezTo>
                  <a:cubicBezTo>
                    <a:pt x="1741" y="85"/>
                    <a:pt x="1735" y="106"/>
                    <a:pt x="1782" y="90"/>
                  </a:cubicBezTo>
                  <a:cubicBezTo>
                    <a:pt x="1807" y="16"/>
                    <a:pt x="1769" y="115"/>
                    <a:pt x="1800" y="135"/>
                  </a:cubicBezTo>
                  <a:cubicBezTo>
                    <a:pt x="1816" y="146"/>
                    <a:pt x="1809" y="98"/>
                    <a:pt x="1818" y="81"/>
                  </a:cubicBezTo>
                  <a:cubicBezTo>
                    <a:pt x="1824" y="70"/>
                    <a:pt x="1836" y="63"/>
                    <a:pt x="1845" y="54"/>
                  </a:cubicBezTo>
                  <a:cubicBezTo>
                    <a:pt x="1862" y="159"/>
                    <a:pt x="1845" y="104"/>
                    <a:pt x="1863" y="81"/>
                  </a:cubicBezTo>
                  <a:cubicBezTo>
                    <a:pt x="1870" y="73"/>
                    <a:pt x="1881" y="69"/>
                    <a:pt x="1890" y="63"/>
                  </a:cubicBezTo>
                  <a:cubicBezTo>
                    <a:pt x="1893" y="81"/>
                    <a:pt x="1895" y="99"/>
                    <a:pt x="1899" y="117"/>
                  </a:cubicBezTo>
                  <a:cubicBezTo>
                    <a:pt x="1901" y="126"/>
                    <a:pt x="1899" y="144"/>
                    <a:pt x="1908" y="144"/>
                  </a:cubicBezTo>
                  <a:cubicBezTo>
                    <a:pt x="1919" y="144"/>
                    <a:pt x="1922" y="127"/>
                    <a:pt x="1926" y="117"/>
                  </a:cubicBezTo>
                  <a:cubicBezTo>
                    <a:pt x="1939" y="89"/>
                    <a:pt x="1946" y="57"/>
                    <a:pt x="1953" y="27"/>
                  </a:cubicBezTo>
                  <a:cubicBezTo>
                    <a:pt x="1956" y="51"/>
                    <a:pt x="1947" y="80"/>
                    <a:pt x="1962" y="99"/>
                  </a:cubicBezTo>
                  <a:cubicBezTo>
                    <a:pt x="1970" y="109"/>
                    <a:pt x="1982" y="83"/>
                    <a:pt x="1989" y="72"/>
                  </a:cubicBezTo>
                  <a:cubicBezTo>
                    <a:pt x="1994" y="64"/>
                    <a:pt x="1995" y="54"/>
                    <a:pt x="1998" y="45"/>
                  </a:cubicBezTo>
                  <a:cubicBezTo>
                    <a:pt x="2001" y="54"/>
                    <a:pt x="2005" y="63"/>
                    <a:pt x="2007" y="72"/>
                  </a:cubicBezTo>
                  <a:cubicBezTo>
                    <a:pt x="2011" y="96"/>
                    <a:pt x="1992" y="144"/>
                    <a:pt x="2016" y="144"/>
                  </a:cubicBezTo>
                  <a:cubicBezTo>
                    <a:pt x="2046" y="144"/>
                    <a:pt x="2070" y="72"/>
                    <a:pt x="2070" y="72"/>
                  </a:cubicBezTo>
                  <a:cubicBezTo>
                    <a:pt x="2078" y="96"/>
                    <a:pt x="2074" y="108"/>
                    <a:pt x="2106" y="108"/>
                  </a:cubicBezTo>
                  <a:cubicBezTo>
                    <a:pt x="2118" y="108"/>
                    <a:pt x="2142" y="99"/>
                    <a:pt x="2142" y="99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352800" y="2971800"/>
              <a:ext cx="3400425" cy="1457325"/>
            </a:xfrm>
            <a:custGeom>
              <a:avLst/>
              <a:gdLst>
                <a:gd name="T0" fmla="*/ 2147483647 w 2142"/>
                <a:gd name="T1" fmla="*/ 2147483647 h 918"/>
                <a:gd name="T2" fmla="*/ 2147483647 w 2142"/>
                <a:gd name="T3" fmla="*/ 2147483647 h 918"/>
                <a:gd name="T4" fmla="*/ 2147483647 w 2142"/>
                <a:gd name="T5" fmla="*/ 2147483647 h 918"/>
                <a:gd name="T6" fmla="*/ 2147483647 w 2142"/>
                <a:gd name="T7" fmla="*/ 2147483647 h 918"/>
                <a:gd name="T8" fmla="*/ 2147483647 w 2142"/>
                <a:gd name="T9" fmla="*/ 2147483647 h 918"/>
                <a:gd name="T10" fmla="*/ 2147483647 w 2142"/>
                <a:gd name="T11" fmla="*/ 2147483647 h 918"/>
                <a:gd name="T12" fmla="*/ 2147483647 w 2142"/>
                <a:gd name="T13" fmla="*/ 2147483647 h 918"/>
                <a:gd name="T14" fmla="*/ 2147483647 w 2142"/>
                <a:gd name="T15" fmla="*/ 2147483647 h 918"/>
                <a:gd name="T16" fmla="*/ 2147483647 w 2142"/>
                <a:gd name="T17" fmla="*/ 2147483647 h 918"/>
                <a:gd name="T18" fmla="*/ 2147483647 w 2142"/>
                <a:gd name="T19" fmla="*/ 2147483647 h 918"/>
                <a:gd name="T20" fmla="*/ 2147483647 w 2142"/>
                <a:gd name="T21" fmla="*/ 2147483647 h 918"/>
                <a:gd name="T22" fmla="*/ 2147483647 w 2142"/>
                <a:gd name="T23" fmla="*/ 2147483647 h 918"/>
                <a:gd name="T24" fmla="*/ 2147483647 w 2142"/>
                <a:gd name="T25" fmla="*/ 2147483647 h 918"/>
                <a:gd name="T26" fmla="*/ 2147483647 w 2142"/>
                <a:gd name="T27" fmla="*/ 2147483647 h 918"/>
                <a:gd name="T28" fmla="*/ 2147483647 w 2142"/>
                <a:gd name="T29" fmla="*/ 2147483647 h 918"/>
                <a:gd name="T30" fmla="*/ 2147483647 w 2142"/>
                <a:gd name="T31" fmla="*/ 2147483647 h 918"/>
                <a:gd name="T32" fmla="*/ 2147483647 w 2142"/>
                <a:gd name="T33" fmla="*/ 2147483647 h 918"/>
                <a:gd name="T34" fmla="*/ 2147483647 w 2142"/>
                <a:gd name="T35" fmla="*/ 2147483647 h 918"/>
                <a:gd name="T36" fmla="*/ 2147483647 w 2142"/>
                <a:gd name="T37" fmla="*/ 2147483647 h 918"/>
                <a:gd name="T38" fmla="*/ 2147483647 w 2142"/>
                <a:gd name="T39" fmla="*/ 2147483647 h 918"/>
                <a:gd name="T40" fmla="*/ 2147483647 w 2142"/>
                <a:gd name="T41" fmla="*/ 2147483647 h 918"/>
                <a:gd name="T42" fmla="*/ 2147483647 w 2142"/>
                <a:gd name="T43" fmla="*/ 2147483647 h 918"/>
                <a:gd name="T44" fmla="*/ 2147483647 w 2142"/>
                <a:gd name="T45" fmla="*/ 2147483647 h 918"/>
                <a:gd name="T46" fmla="*/ 2147483647 w 2142"/>
                <a:gd name="T47" fmla="*/ 2147483647 h 918"/>
                <a:gd name="T48" fmla="*/ 2147483647 w 2142"/>
                <a:gd name="T49" fmla="*/ 2147483647 h 918"/>
                <a:gd name="T50" fmla="*/ 2147483647 w 2142"/>
                <a:gd name="T51" fmla="*/ 2147483647 h 918"/>
                <a:gd name="T52" fmla="*/ 2147483647 w 2142"/>
                <a:gd name="T53" fmla="*/ 2147483647 h 918"/>
                <a:gd name="T54" fmla="*/ 2147483647 w 2142"/>
                <a:gd name="T55" fmla="*/ 2147483647 h 918"/>
                <a:gd name="T56" fmla="*/ 2147483647 w 2142"/>
                <a:gd name="T57" fmla="*/ 2147483647 h 918"/>
                <a:gd name="T58" fmla="*/ 2147483647 w 2142"/>
                <a:gd name="T59" fmla="*/ 2147483647 h 918"/>
                <a:gd name="T60" fmla="*/ 2147483647 w 2142"/>
                <a:gd name="T61" fmla="*/ 2147483647 h 918"/>
                <a:gd name="T62" fmla="*/ 2147483647 w 2142"/>
                <a:gd name="T63" fmla="*/ 2147483647 h 918"/>
                <a:gd name="T64" fmla="*/ 2147483647 w 2142"/>
                <a:gd name="T65" fmla="*/ 2147483647 h 918"/>
                <a:gd name="T66" fmla="*/ 2147483647 w 2142"/>
                <a:gd name="T67" fmla="*/ 2147483647 h 918"/>
                <a:gd name="T68" fmla="*/ 2147483647 w 2142"/>
                <a:gd name="T69" fmla="*/ 2147483647 h 918"/>
                <a:gd name="T70" fmla="*/ 2147483647 w 2142"/>
                <a:gd name="T71" fmla="*/ 2147483647 h 918"/>
                <a:gd name="T72" fmla="*/ 2147483647 w 2142"/>
                <a:gd name="T73" fmla="*/ 2147483647 h 918"/>
                <a:gd name="T74" fmla="*/ 2147483647 w 2142"/>
                <a:gd name="T75" fmla="*/ 2147483647 h 918"/>
                <a:gd name="T76" fmla="*/ 2147483647 w 2142"/>
                <a:gd name="T77" fmla="*/ 2147483647 h 918"/>
                <a:gd name="T78" fmla="*/ 2147483647 w 2142"/>
                <a:gd name="T79" fmla="*/ 2147483647 h 918"/>
                <a:gd name="T80" fmla="*/ 2147483647 w 2142"/>
                <a:gd name="T81" fmla="*/ 2147483647 h 918"/>
                <a:gd name="T82" fmla="*/ 2147483647 w 2142"/>
                <a:gd name="T83" fmla="*/ 2147483647 h 918"/>
                <a:gd name="T84" fmla="*/ 2147483647 w 2142"/>
                <a:gd name="T85" fmla="*/ 2147483647 h 918"/>
                <a:gd name="T86" fmla="*/ 2147483647 w 2142"/>
                <a:gd name="T87" fmla="*/ 2147483647 h 918"/>
                <a:gd name="T88" fmla="*/ 2147483647 w 2142"/>
                <a:gd name="T89" fmla="*/ 2147483647 h 918"/>
                <a:gd name="T90" fmla="*/ 2147483647 w 2142"/>
                <a:gd name="T91" fmla="*/ 2147483647 h 918"/>
                <a:gd name="T92" fmla="*/ 2147483647 w 2142"/>
                <a:gd name="T93" fmla="*/ 2147483647 h 918"/>
                <a:gd name="T94" fmla="*/ 2147483647 w 2142"/>
                <a:gd name="T95" fmla="*/ 2147483647 h 918"/>
                <a:gd name="T96" fmla="*/ 2147483647 w 2142"/>
                <a:gd name="T97" fmla="*/ 2147483647 h 918"/>
                <a:gd name="T98" fmla="*/ 2147483647 w 2142"/>
                <a:gd name="T99" fmla="*/ 2147483647 h 9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42"/>
                <a:gd name="T151" fmla="*/ 0 h 918"/>
                <a:gd name="T152" fmla="*/ 2142 w 2142"/>
                <a:gd name="T153" fmla="*/ 918 h 9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42" h="918">
                  <a:moveTo>
                    <a:pt x="0" y="441"/>
                  </a:moveTo>
                  <a:cubicBezTo>
                    <a:pt x="18" y="300"/>
                    <a:pt x="28" y="157"/>
                    <a:pt x="63" y="18"/>
                  </a:cubicBezTo>
                  <a:cubicBezTo>
                    <a:pt x="66" y="36"/>
                    <a:pt x="62" y="57"/>
                    <a:pt x="72" y="72"/>
                  </a:cubicBezTo>
                  <a:cubicBezTo>
                    <a:pt x="77" y="80"/>
                    <a:pt x="72" y="45"/>
                    <a:pt x="81" y="45"/>
                  </a:cubicBezTo>
                  <a:cubicBezTo>
                    <a:pt x="90" y="45"/>
                    <a:pt x="87" y="63"/>
                    <a:pt x="90" y="72"/>
                  </a:cubicBezTo>
                  <a:cubicBezTo>
                    <a:pt x="96" y="63"/>
                    <a:pt x="97" y="45"/>
                    <a:pt x="108" y="45"/>
                  </a:cubicBezTo>
                  <a:cubicBezTo>
                    <a:pt x="117" y="45"/>
                    <a:pt x="108" y="74"/>
                    <a:pt x="117" y="72"/>
                  </a:cubicBezTo>
                  <a:cubicBezTo>
                    <a:pt x="132" y="68"/>
                    <a:pt x="135" y="48"/>
                    <a:pt x="144" y="36"/>
                  </a:cubicBezTo>
                  <a:cubicBezTo>
                    <a:pt x="147" y="27"/>
                    <a:pt x="149" y="0"/>
                    <a:pt x="153" y="9"/>
                  </a:cubicBezTo>
                  <a:cubicBezTo>
                    <a:pt x="173" y="60"/>
                    <a:pt x="150" y="116"/>
                    <a:pt x="171" y="54"/>
                  </a:cubicBezTo>
                  <a:cubicBezTo>
                    <a:pt x="174" y="69"/>
                    <a:pt x="166" y="92"/>
                    <a:pt x="180" y="99"/>
                  </a:cubicBezTo>
                  <a:cubicBezTo>
                    <a:pt x="199" y="109"/>
                    <a:pt x="214" y="52"/>
                    <a:pt x="216" y="45"/>
                  </a:cubicBezTo>
                  <a:cubicBezTo>
                    <a:pt x="257" y="72"/>
                    <a:pt x="258" y="62"/>
                    <a:pt x="297" y="36"/>
                  </a:cubicBezTo>
                  <a:cubicBezTo>
                    <a:pt x="300" y="57"/>
                    <a:pt x="293" y="82"/>
                    <a:pt x="306" y="99"/>
                  </a:cubicBezTo>
                  <a:cubicBezTo>
                    <a:pt x="312" y="108"/>
                    <a:pt x="319" y="82"/>
                    <a:pt x="324" y="72"/>
                  </a:cubicBezTo>
                  <a:cubicBezTo>
                    <a:pt x="328" y="64"/>
                    <a:pt x="330" y="54"/>
                    <a:pt x="333" y="45"/>
                  </a:cubicBezTo>
                  <a:cubicBezTo>
                    <a:pt x="336" y="54"/>
                    <a:pt x="333" y="72"/>
                    <a:pt x="342" y="72"/>
                  </a:cubicBezTo>
                  <a:cubicBezTo>
                    <a:pt x="364" y="72"/>
                    <a:pt x="373" y="32"/>
                    <a:pt x="378" y="18"/>
                  </a:cubicBezTo>
                  <a:cubicBezTo>
                    <a:pt x="381" y="45"/>
                    <a:pt x="375" y="75"/>
                    <a:pt x="387" y="99"/>
                  </a:cubicBezTo>
                  <a:cubicBezTo>
                    <a:pt x="392" y="109"/>
                    <a:pt x="400" y="82"/>
                    <a:pt x="405" y="72"/>
                  </a:cubicBezTo>
                  <a:cubicBezTo>
                    <a:pt x="409" y="64"/>
                    <a:pt x="411" y="54"/>
                    <a:pt x="414" y="45"/>
                  </a:cubicBezTo>
                  <a:cubicBezTo>
                    <a:pt x="439" y="143"/>
                    <a:pt x="400" y="18"/>
                    <a:pt x="450" y="18"/>
                  </a:cubicBezTo>
                  <a:cubicBezTo>
                    <a:pt x="471" y="18"/>
                    <a:pt x="456" y="60"/>
                    <a:pt x="459" y="81"/>
                  </a:cubicBezTo>
                  <a:cubicBezTo>
                    <a:pt x="498" y="2"/>
                    <a:pt x="465" y="55"/>
                    <a:pt x="486" y="162"/>
                  </a:cubicBezTo>
                  <a:cubicBezTo>
                    <a:pt x="488" y="171"/>
                    <a:pt x="493" y="144"/>
                    <a:pt x="495" y="135"/>
                  </a:cubicBezTo>
                  <a:cubicBezTo>
                    <a:pt x="517" y="48"/>
                    <a:pt x="492" y="125"/>
                    <a:pt x="513" y="63"/>
                  </a:cubicBezTo>
                  <a:cubicBezTo>
                    <a:pt x="556" y="91"/>
                    <a:pt x="569" y="84"/>
                    <a:pt x="585" y="36"/>
                  </a:cubicBezTo>
                  <a:cubicBezTo>
                    <a:pt x="588" y="45"/>
                    <a:pt x="585" y="63"/>
                    <a:pt x="594" y="63"/>
                  </a:cubicBezTo>
                  <a:cubicBezTo>
                    <a:pt x="603" y="63"/>
                    <a:pt x="598" y="28"/>
                    <a:pt x="603" y="36"/>
                  </a:cubicBezTo>
                  <a:cubicBezTo>
                    <a:pt x="613" y="51"/>
                    <a:pt x="609" y="72"/>
                    <a:pt x="612" y="90"/>
                  </a:cubicBezTo>
                  <a:cubicBezTo>
                    <a:pt x="642" y="1"/>
                    <a:pt x="594" y="130"/>
                    <a:pt x="630" y="108"/>
                  </a:cubicBezTo>
                  <a:cubicBezTo>
                    <a:pt x="653" y="94"/>
                    <a:pt x="654" y="60"/>
                    <a:pt x="666" y="36"/>
                  </a:cubicBezTo>
                  <a:cubicBezTo>
                    <a:pt x="669" y="48"/>
                    <a:pt x="673" y="60"/>
                    <a:pt x="675" y="72"/>
                  </a:cubicBezTo>
                  <a:cubicBezTo>
                    <a:pt x="687" y="134"/>
                    <a:pt x="673" y="143"/>
                    <a:pt x="702" y="99"/>
                  </a:cubicBezTo>
                  <a:cubicBezTo>
                    <a:pt x="709" y="374"/>
                    <a:pt x="740" y="643"/>
                    <a:pt x="756" y="918"/>
                  </a:cubicBezTo>
                  <a:cubicBezTo>
                    <a:pt x="759" y="903"/>
                    <a:pt x="762" y="888"/>
                    <a:pt x="765" y="873"/>
                  </a:cubicBezTo>
                  <a:cubicBezTo>
                    <a:pt x="771" y="849"/>
                    <a:pt x="783" y="801"/>
                    <a:pt x="783" y="801"/>
                  </a:cubicBezTo>
                  <a:cubicBezTo>
                    <a:pt x="816" y="899"/>
                    <a:pt x="791" y="849"/>
                    <a:pt x="810" y="765"/>
                  </a:cubicBezTo>
                  <a:cubicBezTo>
                    <a:pt x="812" y="754"/>
                    <a:pt x="822" y="747"/>
                    <a:pt x="828" y="738"/>
                  </a:cubicBezTo>
                  <a:cubicBezTo>
                    <a:pt x="831" y="762"/>
                    <a:pt x="814" y="802"/>
                    <a:pt x="837" y="810"/>
                  </a:cubicBezTo>
                  <a:cubicBezTo>
                    <a:pt x="858" y="817"/>
                    <a:pt x="844" y="728"/>
                    <a:pt x="855" y="747"/>
                  </a:cubicBezTo>
                  <a:cubicBezTo>
                    <a:pt x="874" y="778"/>
                    <a:pt x="861" y="819"/>
                    <a:pt x="864" y="855"/>
                  </a:cubicBezTo>
                  <a:cubicBezTo>
                    <a:pt x="885" y="770"/>
                    <a:pt x="860" y="849"/>
                    <a:pt x="882" y="864"/>
                  </a:cubicBezTo>
                  <a:cubicBezTo>
                    <a:pt x="891" y="870"/>
                    <a:pt x="894" y="846"/>
                    <a:pt x="900" y="837"/>
                  </a:cubicBezTo>
                  <a:cubicBezTo>
                    <a:pt x="903" y="822"/>
                    <a:pt x="898" y="781"/>
                    <a:pt x="909" y="792"/>
                  </a:cubicBezTo>
                  <a:cubicBezTo>
                    <a:pt x="926" y="809"/>
                    <a:pt x="927" y="864"/>
                    <a:pt x="927" y="864"/>
                  </a:cubicBezTo>
                  <a:cubicBezTo>
                    <a:pt x="948" y="800"/>
                    <a:pt x="934" y="794"/>
                    <a:pt x="963" y="837"/>
                  </a:cubicBezTo>
                  <a:cubicBezTo>
                    <a:pt x="975" y="819"/>
                    <a:pt x="989" y="802"/>
                    <a:pt x="999" y="783"/>
                  </a:cubicBezTo>
                  <a:cubicBezTo>
                    <a:pt x="1007" y="766"/>
                    <a:pt x="1001" y="740"/>
                    <a:pt x="1017" y="729"/>
                  </a:cubicBezTo>
                  <a:cubicBezTo>
                    <a:pt x="1027" y="722"/>
                    <a:pt x="1022" y="753"/>
                    <a:pt x="1026" y="765"/>
                  </a:cubicBezTo>
                  <a:cubicBezTo>
                    <a:pt x="1056" y="854"/>
                    <a:pt x="1035" y="766"/>
                    <a:pt x="1053" y="855"/>
                  </a:cubicBezTo>
                  <a:cubicBezTo>
                    <a:pt x="1074" y="793"/>
                    <a:pt x="1049" y="851"/>
                    <a:pt x="1071" y="873"/>
                  </a:cubicBezTo>
                  <a:cubicBezTo>
                    <a:pt x="1078" y="880"/>
                    <a:pt x="1073" y="853"/>
                    <a:pt x="1080" y="846"/>
                  </a:cubicBezTo>
                  <a:cubicBezTo>
                    <a:pt x="1087" y="839"/>
                    <a:pt x="1098" y="840"/>
                    <a:pt x="1107" y="837"/>
                  </a:cubicBezTo>
                  <a:cubicBezTo>
                    <a:pt x="1116" y="822"/>
                    <a:pt x="1117" y="792"/>
                    <a:pt x="1134" y="792"/>
                  </a:cubicBezTo>
                  <a:cubicBezTo>
                    <a:pt x="1149" y="792"/>
                    <a:pt x="1132" y="848"/>
                    <a:pt x="1143" y="837"/>
                  </a:cubicBezTo>
                  <a:cubicBezTo>
                    <a:pt x="1160" y="820"/>
                    <a:pt x="1155" y="789"/>
                    <a:pt x="1161" y="765"/>
                  </a:cubicBezTo>
                  <a:cubicBezTo>
                    <a:pt x="1164" y="786"/>
                    <a:pt x="1166" y="807"/>
                    <a:pt x="1170" y="828"/>
                  </a:cubicBezTo>
                  <a:cubicBezTo>
                    <a:pt x="1172" y="837"/>
                    <a:pt x="1171" y="851"/>
                    <a:pt x="1179" y="855"/>
                  </a:cubicBezTo>
                  <a:cubicBezTo>
                    <a:pt x="1187" y="859"/>
                    <a:pt x="1197" y="849"/>
                    <a:pt x="1206" y="846"/>
                  </a:cubicBezTo>
                  <a:cubicBezTo>
                    <a:pt x="1215" y="834"/>
                    <a:pt x="1218" y="814"/>
                    <a:pt x="1233" y="810"/>
                  </a:cubicBezTo>
                  <a:cubicBezTo>
                    <a:pt x="1242" y="808"/>
                    <a:pt x="1240" y="828"/>
                    <a:pt x="1242" y="837"/>
                  </a:cubicBezTo>
                  <a:cubicBezTo>
                    <a:pt x="1246" y="855"/>
                    <a:pt x="1248" y="873"/>
                    <a:pt x="1251" y="891"/>
                  </a:cubicBezTo>
                  <a:cubicBezTo>
                    <a:pt x="1270" y="862"/>
                    <a:pt x="1280" y="832"/>
                    <a:pt x="1296" y="801"/>
                  </a:cubicBezTo>
                  <a:cubicBezTo>
                    <a:pt x="1318" y="867"/>
                    <a:pt x="1301" y="868"/>
                    <a:pt x="1341" y="828"/>
                  </a:cubicBezTo>
                  <a:cubicBezTo>
                    <a:pt x="1344" y="810"/>
                    <a:pt x="1340" y="789"/>
                    <a:pt x="1350" y="774"/>
                  </a:cubicBezTo>
                  <a:cubicBezTo>
                    <a:pt x="1355" y="766"/>
                    <a:pt x="1351" y="797"/>
                    <a:pt x="1359" y="801"/>
                  </a:cubicBezTo>
                  <a:cubicBezTo>
                    <a:pt x="1367" y="805"/>
                    <a:pt x="1377" y="795"/>
                    <a:pt x="1386" y="792"/>
                  </a:cubicBezTo>
                  <a:cubicBezTo>
                    <a:pt x="1389" y="813"/>
                    <a:pt x="1383" y="837"/>
                    <a:pt x="1395" y="855"/>
                  </a:cubicBezTo>
                  <a:cubicBezTo>
                    <a:pt x="1400" y="863"/>
                    <a:pt x="1418" y="855"/>
                    <a:pt x="1422" y="846"/>
                  </a:cubicBezTo>
                  <a:cubicBezTo>
                    <a:pt x="1438" y="812"/>
                    <a:pt x="1449" y="738"/>
                    <a:pt x="1449" y="738"/>
                  </a:cubicBezTo>
                  <a:cubicBezTo>
                    <a:pt x="1455" y="639"/>
                    <a:pt x="1462" y="555"/>
                    <a:pt x="1476" y="459"/>
                  </a:cubicBezTo>
                  <a:cubicBezTo>
                    <a:pt x="1479" y="396"/>
                    <a:pt x="1480" y="333"/>
                    <a:pt x="1485" y="270"/>
                  </a:cubicBezTo>
                  <a:cubicBezTo>
                    <a:pt x="1486" y="252"/>
                    <a:pt x="1509" y="190"/>
                    <a:pt x="1512" y="180"/>
                  </a:cubicBezTo>
                  <a:cubicBezTo>
                    <a:pt x="1515" y="171"/>
                    <a:pt x="1521" y="153"/>
                    <a:pt x="1521" y="153"/>
                  </a:cubicBezTo>
                  <a:cubicBezTo>
                    <a:pt x="1524" y="114"/>
                    <a:pt x="1515" y="72"/>
                    <a:pt x="1530" y="36"/>
                  </a:cubicBezTo>
                  <a:cubicBezTo>
                    <a:pt x="1541" y="10"/>
                    <a:pt x="1557" y="117"/>
                    <a:pt x="1557" y="117"/>
                  </a:cubicBezTo>
                  <a:cubicBezTo>
                    <a:pt x="1561" y="111"/>
                    <a:pt x="1600" y="52"/>
                    <a:pt x="1602" y="54"/>
                  </a:cubicBezTo>
                  <a:cubicBezTo>
                    <a:pt x="1619" y="71"/>
                    <a:pt x="1608" y="102"/>
                    <a:pt x="1611" y="126"/>
                  </a:cubicBezTo>
                  <a:cubicBezTo>
                    <a:pt x="1620" y="117"/>
                    <a:pt x="1631" y="109"/>
                    <a:pt x="1638" y="99"/>
                  </a:cubicBezTo>
                  <a:cubicBezTo>
                    <a:pt x="1663" y="64"/>
                    <a:pt x="1650" y="44"/>
                    <a:pt x="1665" y="90"/>
                  </a:cubicBezTo>
                  <a:cubicBezTo>
                    <a:pt x="1668" y="81"/>
                    <a:pt x="1666" y="69"/>
                    <a:pt x="1674" y="63"/>
                  </a:cubicBezTo>
                  <a:cubicBezTo>
                    <a:pt x="1689" y="52"/>
                    <a:pt x="1728" y="45"/>
                    <a:pt x="1728" y="45"/>
                  </a:cubicBezTo>
                  <a:cubicBezTo>
                    <a:pt x="1741" y="85"/>
                    <a:pt x="1735" y="106"/>
                    <a:pt x="1782" y="90"/>
                  </a:cubicBezTo>
                  <a:cubicBezTo>
                    <a:pt x="1807" y="16"/>
                    <a:pt x="1769" y="115"/>
                    <a:pt x="1800" y="135"/>
                  </a:cubicBezTo>
                  <a:cubicBezTo>
                    <a:pt x="1816" y="146"/>
                    <a:pt x="1809" y="98"/>
                    <a:pt x="1818" y="81"/>
                  </a:cubicBezTo>
                  <a:cubicBezTo>
                    <a:pt x="1824" y="70"/>
                    <a:pt x="1836" y="63"/>
                    <a:pt x="1845" y="54"/>
                  </a:cubicBezTo>
                  <a:cubicBezTo>
                    <a:pt x="1862" y="159"/>
                    <a:pt x="1845" y="104"/>
                    <a:pt x="1863" y="81"/>
                  </a:cubicBezTo>
                  <a:cubicBezTo>
                    <a:pt x="1870" y="73"/>
                    <a:pt x="1881" y="69"/>
                    <a:pt x="1890" y="63"/>
                  </a:cubicBezTo>
                  <a:cubicBezTo>
                    <a:pt x="1893" y="81"/>
                    <a:pt x="1895" y="99"/>
                    <a:pt x="1899" y="117"/>
                  </a:cubicBezTo>
                  <a:cubicBezTo>
                    <a:pt x="1901" y="126"/>
                    <a:pt x="1899" y="144"/>
                    <a:pt x="1908" y="144"/>
                  </a:cubicBezTo>
                  <a:cubicBezTo>
                    <a:pt x="1919" y="144"/>
                    <a:pt x="1922" y="127"/>
                    <a:pt x="1926" y="117"/>
                  </a:cubicBezTo>
                  <a:cubicBezTo>
                    <a:pt x="1939" y="89"/>
                    <a:pt x="1946" y="57"/>
                    <a:pt x="1953" y="27"/>
                  </a:cubicBezTo>
                  <a:cubicBezTo>
                    <a:pt x="1956" y="51"/>
                    <a:pt x="1947" y="80"/>
                    <a:pt x="1962" y="99"/>
                  </a:cubicBezTo>
                  <a:cubicBezTo>
                    <a:pt x="1970" y="109"/>
                    <a:pt x="1982" y="83"/>
                    <a:pt x="1989" y="72"/>
                  </a:cubicBezTo>
                  <a:cubicBezTo>
                    <a:pt x="1994" y="64"/>
                    <a:pt x="1995" y="54"/>
                    <a:pt x="1998" y="45"/>
                  </a:cubicBezTo>
                  <a:cubicBezTo>
                    <a:pt x="2001" y="54"/>
                    <a:pt x="2005" y="63"/>
                    <a:pt x="2007" y="72"/>
                  </a:cubicBezTo>
                  <a:cubicBezTo>
                    <a:pt x="2011" y="96"/>
                    <a:pt x="1992" y="144"/>
                    <a:pt x="2016" y="144"/>
                  </a:cubicBezTo>
                  <a:cubicBezTo>
                    <a:pt x="2046" y="144"/>
                    <a:pt x="2070" y="72"/>
                    <a:pt x="2070" y="72"/>
                  </a:cubicBezTo>
                  <a:cubicBezTo>
                    <a:pt x="2078" y="96"/>
                    <a:pt x="2074" y="108"/>
                    <a:pt x="2106" y="108"/>
                  </a:cubicBezTo>
                  <a:cubicBezTo>
                    <a:pt x="2118" y="108"/>
                    <a:pt x="2142" y="99"/>
                    <a:pt x="2142" y="99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762375" y="4756150"/>
              <a:ext cx="3400425" cy="1558925"/>
            </a:xfrm>
            <a:custGeom>
              <a:avLst/>
              <a:gdLst>
                <a:gd name="T0" fmla="*/ 2147483647 w 2142"/>
                <a:gd name="T1" fmla="*/ 2147483647 h 918"/>
                <a:gd name="T2" fmla="*/ 2147483647 w 2142"/>
                <a:gd name="T3" fmla="*/ 2147483647 h 918"/>
                <a:gd name="T4" fmla="*/ 2147483647 w 2142"/>
                <a:gd name="T5" fmla="*/ 2147483647 h 918"/>
                <a:gd name="T6" fmla="*/ 2147483647 w 2142"/>
                <a:gd name="T7" fmla="*/ 2147483647 h 918"/>
                <a:gd name="T8" fmla="*/ 2147483647 w 2142"/>
                <a:gd name="T9" fmla="*/ 2147483647 h 918"/>
                <a:gd name="T10" fmla="*/ 2147483647 w 2142"/>
                <a:gd name="T11" fmla="*/ 2147483647 h 918"/>
                <a:gd name="T12" fmla="*/ 2147483647 w 2142"/>
                <a:gd name="T13" fmla="*/ 2147483647 h 918"/>
                <a:gd name="T14" fmla="*/ 2147483647 w 2142"/>
                <a:gd name="T15" fmla="*/ 2147483647 h 918"/>
                <a:gd name="T16" fmla="*/ 2147483647 w 2142"/>
                <a:gd name="T17" fmla="*/ 2147483647 h 918"/>
                <a:gd name="T18" fmla="*/ 2147483647 w 2142"/>
                <a:gd name="T19" fmla="*/ 2147483647 h 918"/>
                <a:gd name="T20" fmla="*/ 2147483647 w 2142"/>
                <a:gd name="T21" fmla="*/ 2147483647 h 918"/>
                <a:gd name="T22" fmla="*/ 2147483647 w 2142"/>
                <a:gd name="T23" fmla="*/ 2147483647 h 918"/>
                <a:gd name="T24" fmla="*/ 2147483647 w 2142"/>
                <a:gd name="T25" fmla="*/ 2147483647 h 918"/>
                <a:gd name="T26" fmla="*/ 2147483647 w 2142"/>
                <a:gd name="T27" fmla="*/ 2147483647 h 918"/>
                <a:gd name="T28" fmla="*/ 2147483647 w 2142"/>
                <a:gd name="T29" fmla="*/ 2147483647 h 918"/>
                <a:gd name="T30" fmla="*/ 2147483647 w 2142"/>
                <a:gd name="T31" fmla="*/ 2147483647 h 918"/>
                <a:gd name="T32" fmla="*/ 2147483647 w 2142"/>
                <a:gd name="T33" fmla="*/ 2147483647 h 918"/>
                <a:gd name="T34" fmla="*/ 2147483647 w 2142"/>
                <a:gd name="T35" fmla="*/ 2147483647 h 918"/>
                <a:gd name="T36" fmla="*/ 2147483647 w 2142"/>
                <a:gd name="T37" fmla="*/ 2147483647 h 918"/>
                <a:gd name="T38" fmla="*/ 2147483647 w 2142"/>
                <a:gd name="T39" fmla="*/ 2147483647 h 918"/>
                <a:gd name="T40" fmla="*/ 2147483647 w 2142"/>
                <a:gd name="T41" fmla="*/ 2147483647 h 918"/>
                <a:gd name="T42" fmla="*/ 2147483647 w 2142"/>
                <a:gd name="T43" fmla="*/ 2147483647 h 918"/>
                <a:gd name="T44" fmla="*/ 2147483647 w 2142"/>
                <a:gd name="T45" fmla="*/ 2147483647 h 918"/>
                <a:gd name="T46" fmla="*/ 2147483647 w 2142"/>
                <a:gd name="T47" fmla="*/ 2147483647 h 918"/>
                <a:gd name="T48" fmla="*/ 2147483647 w 2142"/>
                <a:gd name="T49" fmla="*/ 2147483647 h 918"/>
                <a:gd name="T50" fmla="*/ 2147483647 w 2142"/>
                <a:gd name="T51" fmla="*/ 2147483647 h 918"/>
                <a:gd name="T52" fmla="*/ 2147483647 w 2142"/>
                <a:gd name="T53" fmla="*/ 2147483647 h 918"/>
                <a:gd name="T54" fmla="*/ 2147483647 w 2142"/>
                <a:gd name="T55" fmla="*/ 2147483647 h 918"/>
                <a:gd name="T56" fmla="*/ 2147483647 w 2142"/>
                <a:gd name="T57" fmla="*/ 2147483647 h 918"/>
                <a:gd name="T58" fmla="*/ 2147483647 w 2142"/>
                <a:gd name="T59" fmla="*/ 2147483647 h 918"/>
                <a:gd name="T60" fmla="*/ 2147483647 w 2142"/>
                <a:gd name="T61" fmla="*/ 2147483647 h 918"/>
                <a:gd name="T62" fmla="*/ 2147483647 w 2142"/>
                <a:gd name="T63" fmla="*/ 2147483647 h 918"/>
                <a:gd name="T64" fmla="*/ 2147483647 w 2142"/>
                <a:gd name="T65" fmla="*/ 2147483647 h 918"/>
                <a:gd name="T66" fmla="*/ 2147483647 w 2142"/>
                <a:gd name="T67" fmla="*/ 2147483647 h 918"/>
                <a:gd name="T68" fmla="*/ 2147483647 w 2142"/>
                <a:gd name="T69" fmla="*/ 2147483647 h 918"/>
                <a:gd name="T70" fmla="*/ 2147483647 w 2142"/>
                <a:gd name="T71" fmla="*/ 2147483647 h 918"/>
                <a:gd name="T72" fmla="*/ 2147483647 w 2142"/>
                <a:gd name="T73" fmla="*/ 2147483647 h 918"/>
                <a:gd name="T74" fmla="*/ 2147483647 w 2142"/>
                <a:gd name="T75" fmla="*/ 2147483647 h 918"/>
                <a:gd name="T76" fmla="*/ 2147483647 w 2142"/>
                <a:gd name="T77" fmla="*/ 2147483647 h 918"/>
                <a:gd name="T78" fmla="*/ 2147483647 w 2142"/>
                <a:gd name="T79" fmla="*/ 2147483647 h 918"/>
                <a:gd name="T80" fmla="*/ 2147483647 w 2142"/>
                <a:gd name="T81" fmla="*/ 2147483647 h 918"/>
                <a:gd name="T82" fmla="*/ 2147483647 w 2142"/>
                <a:gd name="T83" fmla="*/ 2147483647 h 918"/>
                <a:gd name="T84" fmla="*/ 2147483647 w 2142"/>
                <a:gd name="T85" fmla="*/ 2147483647 h 918"/>
                <a:gd name="T86" fmla="*/ 2147483647 w 2142"/>
                <a:gd name="T87" fmla="*/ 2147483647 h 918"/>
                <a:gd name="T88" fmla="*/ 2147483647 w 2142"/>
                <a:gd name="T89" fmla="*/ 2147483647 h 918"/>
                <a:gd name="T90" fmla="*/ 2147483647 w 2142"/>
                <a:gd name="T91" fmla="*/ 2147483647 h 918"/>
                <a:gd name="T92" fmla="*/ 2147483647 w 2142"/>
                <a:gd name="T93" fmla="*/ 2147483647 h 918"/>
                <a:gd name="T94" fmla="*/ 2147483647 w 2142"/>
                <a:gd name="T95" fmla="*/ 2147483647 h 918"/>
                <a:gd name="T96" fmla="*/ 2147483647 w 2142"/>
                <a:gd name="T97" fmla="*/ 2147483647 h 918"/>
                <a:gd name="T98" fmla="*/ 2147483647 w 2142"/>
                <a:gd name="T99" fmla="*/ 2147483647 h 9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42"/>
                <a:gd name="T151" fmla="*/ 0 h 918"/>
                <a:gd name="T152" fmla="*/ 2142 w 2142"/>
                <a:gd name="T153" fmla="*/ 918 h 9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42" h="918">
                  <a:moveTo>
                    <a:pt x="0" y="441"/>
                  </a:moveTo>
                  <a:cubicBezTo>
                    <a:pt x="18" y="300"/>
                    <a:pt x="28" y="157"/>
                    <a:pt x="63" y="18"/>
                  </a:cubicBezTo>
                  <a:cubicBezTo>
                    <a:pt x="66" y="36"/>
                    <a:pt x="62" y="57"/>
                    <a:pt x="72" y="72"/>
                  </a:cubicBezTo>
                  <a:cubicBezTo>
                    <a:pt x="77" y="80"/>
                    <a:pt x="72" y="45"/>
                    <a:pt x="81" y="45"/>
                  </a:cubicBezTo>
                  <a:cubicBezTo>
                    <a:pt x="90" y="45"/>
                    <a:pt x="87" y="63"/>
                    <a:pt x="90" y="72"/>
                  </a:cubicBezTo>
                  <a:cubicBezTo>
                    <a:pt x="96" y="63"/>
                    <a:pt x="97" y="45"/>
                    <a:pt x="108" y="45"/>
                  </a:cubicBezTo>
                  <a:cubicBezTo>
                    <a:pt x="117" y="45"/>
                    <a:pt x="108" y="74"/>
                    <a:pt x="117" y="72"/>
                  </a:cubicBezTo>
                  <a:cubicBezTo>
                    <a:pt x="132" y="68"/>
                    <a:pt x="135" y="48"/>
                    <a:pt x="144" y="36"/>
                  </a:cubicBezTo>
                  <a:cubicBezTo>
                    <a:pt x="147" y="27"/>
                    <a:pt x="149" y="0"/>
                    <a:pt x="153" y="9"/>
                  </a:cubicBezTo>
                  <a:cubicBezTo>
                    <a:pt x="173" y="60"/>
                    <a:pt x="150" y="116"/>
                    <a:pt x="171" y="54"/>
                  </a:cubicBezTo>
                  <a:cubicBezTo>
                    <a:pt x="174" y="69"/>
                    <a:pt x="166" y="92"/>
                    <a:pt x="180" y="99"/>
                  </a:cubicBezTo>
                  <a:cubicBezTo>
                    <a:pt x="199" y="109"/>
                    <a:pt x="214" y="52"/>
                    <a:pt x="216" y="45"/>
                  </a:cubicBezTo>
                  <a:cubicBezTo>
                    <a:pt x="257" y="72"/>
                    <a:pt x="258" y="62"/>
                    <a:pt x="297" y="36"/>
                  </a:cubicBezTo>
                  <a:cubicBezTo>
                    <a:pt x="300" y="57"/>
                    <a:pt x="293" y="82"/>
                    <a:pt x="306" y="99"/>
                  </a:cubicBezTo>
                  <a:cubicBezTo>
                    <a:pt x="312" y="108"/>
                    <a:pt x="319" y="82"/>
                    <a:pt x="324" y="72"/>
                  </a:cubicBezTo>
                  <a:cubicBezTo>
                    <a:pt x="328" y="64"/>
                    <a:pt x="330" y="54"/>
                    <a:pt x="333" y="45"/>
                  </a:cubicBezTo>
                  <a:cubicBezTo>
                    <a:pt x="336" y="54"/>
                    <a:pt x="333" y="72"/>
                    <a:pt x="342" y="72"/>
                  </a:cubicBezTo>
                  <a:cubicBezTo>
                    <a:pt x="364" y="72"/>
                    <a:pt x="373" y="32"/>
                    <a:pt x="378" y="18"/>
                  </a:cubicBezTo>
                  <a:cubicBezTo>
                    <a:pt x="381" y="45"/>
                    <a:pt x="375" y="75"/>
                    <a:pt x="387" y="99"/>
                  </a:cubicBezTo>
                  <a:cubicBezTo>
                    <a:pt x="392" y="109"/>
                    <a:pt x="400" y="82"/>
                    <a:pt x="405" y="72"/>
                  </a:cubicBezTo>
                  <a:cubicBezTo>
                    <a:pt x="409" y="64"/>
                    <a:pt x="411" y="54"/>
                    <a:pt x="414" y="45"/>
                  </a:cubicBezTo>
                  <a:cubicBezTo>
                    <a:pt x="439" y="143"/>
                    <a:pt x="400" y="18"/>
                    <a:pt x="450" y="18"/>
                  </a:cubicBezTo>
                  <a:cubicBezTo>
                    <a:pt x="471" y="18"/>
                    <a:pt x="456" y="60"/>
                    <a:pt x="459" y="81"/>
                  </a:cubicBezTo>
                  <a:cubicBezTo>
                    <a:pt x="498" y="2"/>
                    <a:pt x="465" y="55"/>
                    <a:pt x="486" y="162"/>
                  </a:cubicBezTo>
                  <a:cubicBezTo>
                    <a:pt x="488" y="171"/>
                    <a:pt x="493" y="144"/>
                    <a:pt x="495" y="135"/>
                  </a:cubicBezTo>
                  <a:cubicBezTo>
                    <a:pt x="517" y="48"/>
                    <a:pt x="492" y="125"/>
                    <a:pt x="513" y="63"/>
                  </a:cubicBezTo>
                  <a:cubicBezTo>
                    <a:pt x="556" y="91"/>
                    <a:pt x="569" y="84"/>
                    <a:pt x="585" y="36"/>
                  </a:cubicBezTo>
                  <a:cubicBezTo>
                    <a:pt x="588" y="45"/>
                    <a:pt x="585" y="63"/>
                    <a:pt x="594" y="63"/>
                  </a:cubicBezTo>
                  <a:cubicBezTo>
                    <a:pt x="603" y="63"/>
                    <a:pt x="598" y="28"/>
                    <a:pt x="603" y="36"/>
                  </a:cubicBezTo>
                  <a:cubicBezTo>
                    <a:pt x="613" y="51"/>
                    <a:pt x="609" y="72"/>
                    <a:pt x="612" y="90"/>
                  </a:cubicBezTo>
                  <a:cubicBezTo>
                    <a:pt x="642" y="1"/>
                    <a:pt x="594" y="130"/>
                    <a:pt x="630" y="108"/>
                  </a:cubicBezTo>
                  <a:cubicBezTo>
                    <a:pt x="653" y="94"/>
                    <a:pt x="654" y="60"/>
                    <a:pt x="666" y="36"/>
                  </a:cubicBezTo>
                  <a:cubicBezTo>
                    <a:pt x="669" y="48"/>
                    <a:pt x="673" y="60"/>
                    <a:pt x="675" y="72"/>
                  </a:cubicBezTo>
                  <a:cubicBezTo>
                    <a:pt x="687" y="134"/>
                    <a:pt x="673" y="143"/>
                    <a:pt x="702" y="99"/>
                  </a:cubicBezTo>
                  <a:cubicBezTo>
                    <a:pt x="709" y="374"/>
                    <a:pt x="740" y="643"/>
                    <a:pt x="756" y="918"/>
                  </a:cubicBezTo>
                  <a:cubicBezTo>
                    <a:pt x="759" y="903"/>
                    <a:pt x="762" y="888"/>
                    <a:pt x="765" y="873"/>
                  </a:cubicBezTo>
                  <a:cubicBezTo>
                    <a:pt x="771" y="849"/>
                    <a:pt x="783" y="801"/>
                    <a:pt x="783" y="801"/>
                  </a:cubicBezTo>
                  <a:cubicBezTo>
                    <a:pt x="816" y="899"/>
                    <a:pt x="791" y="849"/>
                    <a:pt x="810" y="765"/>
                  </a:cubicBezTo>
                  <a:cubicBezTo>
                    <a:pt x="812" y="754"/>
                    <a:pt x="822" y="747"/>
                    <a:pt x="828" y="738"/>
                  </a:cubicBezTo>
                  <a:cubicBezTo>
                    <a:pt x="831" y="762"/>
                    <a:pt x="814" y="802"/>
                    <a:pt x="837" y="810"/>
                  </a:cubicBezTo>
                  <a:cubicBezTo>
                    <a:pt x="858" y="817"/>
                    <a:pt x="844" y="728"/>
                    <a:pt x="855" y="747"/>
                  </a:cubicBezTo>
                  <a:cubicBezTo>
                    <a:pt x="874" y="778"/>
                    <a:pt x="861" y="819"/>
                    <a:pt x="864" y="855"/>
                  </a:cubicBezTo>
                  <a:cubicBezTo>
                    <a:pt x="885" y="770"/>
                    <a:pt x="860" y="849"/>
                    <a:pt x="882" y="864"/>
                  </a:cubicBezTo>
                  <a:cubicBezTo>
                    <a:pt x="891" y="870"/>
                    <a:pt x="894" y="846"/>
                    <a:pt x="900" y="837"/>
                  </a:cubicBezTo>
                  <a:cubicBezTo>
                    <a:pt x="903" y="822"/>
                    <a:pt x="898" y="781"/>
                    <a:pt x="909" y="792"/>
                  </a:cubicBezTo>
                  <a:cubicBezTo>
                    <a:pt x="926" y="809"/>
                    <a:pt x="927" y="864"/>
                    <a:pt x="927" y="864"/>
                  </a:cubicBezTo>
                  <a:cubicBezTo>
                    <a:pt x="948" y="800"/>
                    <a:pt x="934" y="794"/>
                    <a:pt x="963" y="837"/>
                  </a:cubicBezTo>
                  <a:cubicBezTo>
                    <a:pt x="975" y="819"/>
                    <a:pt x="989" y="802"/>
                    <a:pt x="999" y="783"/>
                  </a:cubicBezTo>
                  <a:cubicBezTo>
                    <a:pt x="1007" y="766"/>
                    <a:pt x="1001" y="740"/>
                    <a:pt x="1017" y="729"/>
                  </a:cubicBezTo>
                  <a:cubicBezTo>
                    <a:pt x="1027" y="722"/>
                    <a:pt x="1022" y="753"/>
                    <a:pt x="1026" y="765"/>
                  </a:cubicBezTo>
                  <a:cubicBezTo>
                    <a:pt x="1056" y="854"/>
                    <a:pt x="1035" y="766"/>
                    <a:pt x="1053" y="855"/>
                  </a:cubicBezTo>
                  <a:cubicBezTo>
                    <a:pt x="1074" y="793"/>
                    <a:pt x="1049" y="851"/>
                    <a:pt x="1071" y="873"/>
                  </a:cubicBezTo>
                  <a:cubicBezTo>
                    <a:pt x="1078" y="880"/>
                    <a:pt x="1073" y="853"/>
                    <a:pt x="1080" y="846"/>
                  </a:cubicBezTo>
                  <a:cubicBezTo>
                    <a:pt x="1087" y="839"/>
                    <a:pt x="1098" y="840"/>
                    <a:pt x="1107" y="837"/>
                  </a:cubicBezTo>
                  <a:cubicBezTo>
                    <a:pt x="1116" y="822"/>
                    <a:pt x="1117" y="792"/>
                    <a:pt x="1134" y="792"/>
                  </a:cubicBezTo>
                  <a:cubicBezTo>
                    <a:pt x="1149" y="792"/>
                    <a:pt x="1132" y="848"/>
                    <a:pt x="1143" y="837"/>
                  </a:cubicBezTo>
                  <a:cubicBezTo>
                    <a:pt x="1160" y="820"/>
                    <a:pt x="1155" y="789"/>
                    <a:pt x="1161" y="765"/>
                  </a:cubicBezTo>
                  <a:cubicBezTo>
                    <a:pt x="1164" y="786"/>
                    <a:pt x="1166" y="807"/>
                    <a:pt x="1170" y="828"/>
                  </a:cubicBezTo>
                  <a:cubicBezTo>
                    <a:pt x="1172" y="837"/>
                    <a:pt x="1171" y="851"/>
                    <a:pt x="1179" y="855"/>
                  </a:cubicBezTo>
                  <a:cubicBezTo>
                    <a:pt x="1187" y="859"/>
                    <a:pt x="1197" y="849"/>
                    <a:pt x="1206" y="846"/>
                  </a:cubicBezTo>
                  <a:cubicBezTo>
                    <a:pt x="1215" y="834"/>
                    <a:pt x="1218" y="814"/>
                    <a:pt x="1233" y="810"/>
                  </a:cubicBezTo>
                  <a:cubicBezTo>
                    <a:pt x="1242" y="808"/>
                    <a:pt x="1240" y="828"/>
                    <a:pt x="1242" y="837"/>
                  </a:cubicBezTo>
                  <a:cubicBezTo>
                    <a:pt x="1246" y="855"/>
                    <a:pt x="1248" y="873"/>
                    <a:pt x="1251" y="891"/>
                  </a:cubicBezTo>
                  <a:cubicBezTo>
                    <a:pt x="1270" y="862"/>
                    <a:pt x="1280" y="832"/>
                    <a:pt x="1296" y="801"/>
                  </a:cubicBezTo>
                  <a:cubicBezTo>
                    <a:pt x="1318" y="867"/>
                    <a:pt x="1301" y="868"/>
                    <a:pt x="1341" y="828"/>
                  </a:cubicBezTo>
                  <a:cubicBezTo>
                    <a:pt x="1344" y="810"/>
                    <a:pt x="1340" y="789"/>
                    <a:pt x="1350" y="774"/>
                  </a:cubicBezTo>
                  <a:cubicBezTo>
                    <a:pt x="1355" y="766"/>
                    <a:pt x="1351" y="797"/>
                    <a:pt x="1359" y="801"/>
                  </a:cubicBezTo>
                  <a:cubicBezTo>
                    <a:pt x="1367" y="805"/>
                    <a:pt x="1377" y="795"/>
                    <a:pt x="1386" y="792"/>
                  </a:cubicBezTo>
                  <a:cubicBezTo>
                    <a:pt x="1389" y="813"/>
                    <a:pt x="1383" y="837"/>
                    <a:pt x="1395" y="855"/>
                  </a:cubicBezTo>
                  <a:cubicBezTo>
                    <a:pt x="1400" y="863"/>
                    <a:pt x="1418" y="855"/>
                    <a:pt x="1422" y="846"/>
                  </a:cubicBezTo>
                  <a:cubicBezTo>
                    <a:pt x="1438" y="812"/>
                    <a:pt x="1449" y="738"/>
                    <a:pt x="1449" y="738"/>
                  </a:cubicBezTo>
                  <a:cubicBezTo>
                    <a:pt x="1455" y="639"/>
                    <a:pt x="1462" y="555"/>
                    <a:pt x="1476" y="459"/>
                  </a:cubicBezTo>
                  <a:cubicBezTo>
                    <a:pt x="1479" y="396"/>
                    <a:pt x="1480" y="333"/>
                    <a:pt x="1485" y="270"/>
                  </a:cubicBezTo>
                  <a:cubicBezTo>
                    <a:pt x="1486" y="252"/>
                    <a:pt x="1509" y="190"/>
                    <a:pt x="1512" y="180"/>
                  </a:cubicBezTo>
                  <a:cubicBezTo>
                    <a:pt x="1515" y="171"/>
                    <a:pt x="1521" y="153"/>
                    <a:pt x="1521" y="153"/>
                  </a:cubicBezTo>
                  <a:cubicBezTo>
                    <a:pt x="1524" y="114"/>
                    <a:pt x="1515" y="72"/>
                    <a:pt x="1530" y="36"/>
                  </a:cubicBezTo>
                  <a:cubicBezTo>
                    <a:pt x="1541" y="10"/>
                    <a:pt x="1557" y="117"/>
                    <a:pt x="1557" y="117"/>
                  </a:cubicBezTo>
                  <a:cubicBezTo>
                    <a:pt x="1561" y="111"/>
                    <a:pt x="1600" y="52"/>
                    <a:pt x="1602" y="54"/>
                  </a:cubicBezTo>
                  <a:cubicBezTo>
                    <a:pt x="1619" y="71"/>
                    <a:pt x="1608" y="102"/>
                    <a:pt x="1611" y="126"/>
                  </a:cubicBezTo>
                  <a:cubicBezTo>
                    <a:pt x="1620" y="117"/>
                    <a:pt x="1631" y="109"/>
                    <a:pt x="1638" y="99"/>
                  </a:cubicBezTo>
                  <a:cubicBezTo>
                    <a:pt x="1663" y="64"/>
                    <a:pt x="1650" y="44"/>
                    <a:pt x="1665" y="90"/>
                  </a:cubicBezTo>
                  <a:cubicBezTo>
                    <a:pt x="1668" y="81"/>
                    <a:pt x="1666" y="69"/>
                    <a:pt x="1674" y="63"/>
                  </a:cubicBezTo>
                  <a:cubicBezTo>
                    <a:pt x="1689" y="52"/>
                    <a:pt x="1728" y="45"/>
                    <a:pt x="1728" y="45"/>
                  </a:cubicBezTo>
                  <a:cubicBezTo>
                    <a:pt x="1741" y="85"/>
                    <a:pt x="1735" y="106"/>
                    <a:pt x="1782" y="90"/>
                  </a:cubicBezTo>
                  <a:cubicBezTo>
                    <a:pt x="1807" y="16"/>
                    <a:pt x="1769" y="115"/>
                    <a:pt x="1800" y="135"/>
                  </a:cubicBezTo>
                  <a:cubicBezTo>
                    <a:pt x="1816" y="146"/>
                    <a:pt x="1809" y="98"/>
                    <a:pt x="1818" y="81"/>
                  </a:cubicBezTo>
                  <a:cubicBezTo>
                    <a:pt x="1824" y="70"/>
                    <a:pt x="1836" y="63"/>
                    <a:pt x="1845" y="54"/>
                  </a:cubicBezTo>
                  <a:cubicBezTo>
                    <a:pt x="1862" y="159"/>
                    <a:pt x="1845" y="104"/>
                    <a:pt x="1863" y="81"/>
                  </a:cubicBezTo>
                  <a:cubicBezTo>
                    <a:pt x="1870" y="73"/>
                    <a:pt x="1881" y="69"/>
                    <a:pt x="1890" y="63"/>
                  </a:cubicBezTo>
                  <a:cubicBezTo>
                    <a:pt x="1893" y="81"/>
                    <a:pt x="1895" y="99"/>
                    <a:pt x="1899" y="117"/>
                  </a:cubicBezTo>
                  <a:cubicBezTo>
                    <a:pt x="1901" y="126"/>
                    <a:pt x="1899" y="144"/>
                    <a:pt x="1908" y="144"/>
                  </a:cubicBezTo>
                  <a:cubicBezTo>
                    <a:pt x="1919" y="144"/>
                    <a:pt x="1922" y="127"/>
                    <a:pt x="1926" y="117"/>
                  </a:cubicBezTo>
                  <a:cubicBezTo>
                    <a:pt x="1939" y="89"/>
                    <a:pt x="1946" y="57"/>
                    <a:pt x="1953" y="27"/>
                  </a:cubicBezTo>
                  <a:cubicBezTo>
                    <a:pt x="1956" y="51"/>
                    <a:pt x="1947" y="80"/>
                    <a:pt x="1962" y="99"/>
                  </a:cubicBezTo>
                  <a:cubicBezTo>
                    <a:pt x="1970" y="109"/>
                    <a:pt x="1982" y="83"/>
                    <a:pt x="1989" y="72"/>
                  </a:cubicBezTo>
                  <a:cubicBezTo>
                    <a:pt x="1994" y="64"/>
                    <a:pt x="1995" y="54"/>
                    <a:pt x="1998" y="45"/>
                  </a:cubicBezTo>
                  <a:cubicBezTo>
                    <a:pt x="2001" y="54"/>
                    <a:pt x="2005" y="63"/>
                    <a:pt x="2007" y="72"/>
                  </a:cubicBezTo>
                  <a:cubicBezTo>
                    <a:pt x="2011" y="96"/>
                    <a:pt x="1992" y="144"/>
                    <a:pt x="2016" y="144"/>
                  </a:cubicBezTo>
                  <a:cubicBezTo>
                    <a:pt x="2046" y="144"/>
                    <a:pt x="2070" y="72"/>
                    <a:pt x="2070" y="72"/>
                  </a:cubicBezTo>
                  <a:cubicBezTo>
                    <a:pt x="2078" y="96"/>
                    <a:pt x="2074" y="108"/>
                    <a:pt x="2106" y="108"/>
                  </a:cubicBezTo>
                  <a:cubicBezTo>
                    <a:pt x="2118" y="108"/>
                    <a:pt x="2142" y="99"/>
                    <a:pt x="2142" y="99"/>
                  </a:cubicBezTo>
                </a:path>
              </a:pathLst>
            </a:custGeom>
            <a:noFill/>
            <a:ln w="9525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838575" y="4867275"/>
              <a:ext cx="3400425" cy="1457325"/>
            </a:xfrm>
            <a:custGeom>
              <a:avLst/>
              <a:gdLst>
                <a:gd name="T0" fmla="*/ 2147483647 w 2142"/>
                <a:gd name="T1" fmla="*/ 2147483647 h 918"/>
                <a:gd name="T2" fmla="*/ 2147483647 w 2142"/>
                <a:gd name="T3" fmla="*/ 2147483647 h 918"/>
                <a:gd name="T4" fmla="*/ 2147483647 w 2142"/>
                <a:gd name="T5" fmla="*/ 2147483647 h 918"/>
                <a:gd name="T6" fmla="*/ 2147483647 w 2142"/>
                <a:gd name="T7" fmla="*/ 2147483647 h 918"/>
                <a:gd name="T8" fmla="*/ 2147483647 w 2142"/>
                <a:gd name="T9" fmla="*/ 2147483647 h 918"/>
                <a:gd name="T10" fmla="*/ 2147483647 w 2142"/>
                <a:gd name="T11" fmla="*/ 2147483647 h 918"/>
                <a:gd name="T12" fmla="*/ 2147483647 w 2142"/>
                <a:gd name="T13" fmla="*/ 2147483647 h 918"/>
                <a:gd name="T14" fmla="*/ 2147483647 w 2142"/>
                <a:gd name="T15" fmla="*/ 2147483647 h 918"/>
                <a:gd name="T16" fmla="*/ 2147483647 w 2142"/>
                <a:gd name="T17" fmla="*/ 2147483647 h 918"/>
                <a:gd name="T18" fmla="*/ 2147483647 w 2142"/>
                <a:gd name="T19" fmla="*/ 2147483647 h 918"/>
                <a:gd name="T20" fmla="*/ 2147483647 w 2142"/>
                <a:gd name="T21" fmla="*/ 2147483647 h 918"/>
                <a:gd name="T22" fmla="*/ 2147483647 w 2142"/>
                <a:gd name="T23" fmla="*/ 2147483647 h 918"/>
                <a:gd name="T24" fmla="*/ 2147483647 w 2142"/>
                <a:gd name="T25" fmla="*/ 2147483647 h 918"/>
                <a:gd name="T26" fmla="*/ 2147483647 w 2142"/>
                <a:gd name="T27" fmla="*/ 2147483647 h 918"/>
                <a:gd name="T28" fmla="*/ 2147483647 w 2142"/>
                <a:gd name="T29" fmla="*/ 2147483647 h 918"/>
                <a:gd name="T30" fmla="*/ 2147483647 w 2142"/>
                <a:gd name="T31" fmla="*/ 2147483647 h 918"/>
                <a:gd name="T32" fmla="*/ 2147483647 w 2142"/>
                <a:gd name="T33" fmla="*/ 2147483647 h 918"/>
                <a:gd name="T34" fmla="*/ 2147483647 w 2142"/>
                <a:gd name="T35" fmla="*/ 2147483647 h 918"/>
                <a:gd name="T36" fmla="*/ 2147483647 w 2142"/>
                <a:gd name="T37" fmla="*/ 2147483647 h 918"/>
                <a:gd name="T38" fmla="*/ 2147483647 w 2142"/>
                <a:gd name="T39" fmla="*/ 2147483647 h 918"/>
                <a:gd name="T40" fmla="*/ 2147483647 w 2142"/>
                <a:gd name="T41" fmla="*/ 2147483647 h 918"/>
                <a:gd name="T42" fmla="*/ 2147483647 w 2142"/>
                <a:gd name="T43" fmla="*/ 2147483647 h 918"/>
                <a:gd name="T44" fmla="*/ 2147483647 w 2142"/>
                <a:gd name="T45" fmla="*/ 2147483647 h 918"/>
                <a:gd name="T46" fmla="*/ 2147483647 w 2142"/>
                <a:gd name="T47" fmla="*/ 2147483647 h 918"/>
                <a:gd name="T48" fmla="*/ 2147483647 w 2142"/>
                <a:gd name="T49" fmla="*/ 2147483647 h 918"/>
                <a:gd name="T50" fmla="*/ 2147483647 w 2142"/>
                <a:gd name="T51" fmla="*/ 2147483647 h 918"/>
                <a:gd name="T52" fmla="*/ 2147483647 w 2142"/>
                <a:gd name="T53" fmla="*/ 2147483647 h 918"/>
                <a:gd name="T54" fmla="*/ 2147483647 w 2142"/>
                <a:gd name="T55" fmla="*/ 2147483647 h 918"/>
                <a:gd name="T56" fmla="*/ 2147483647 w 2142"/>
                <a:gd name="T57" fmla="*/ 2147483647 h 918"/>
                <a:gd name="T58" fmla="*/ 2147483647 w 2142"/>
                <a:gd name="T59" fmla="*/ 2147483647 h 918"/>
                <a:gd name="T60" fmla="*/ 2147483647 w 2142"/>
                <a:gd name="T61" fmla="*/ 2147483647 h 918"/>
                <a:gd name="T62" fmla="*/ 2147483647 w 2142"/>
                <a:gd name="T63" fmla="*/ 2147483647 h 918"/>
                <a:gd name="T64" fmla="*/ 2147483647 w 2142"/>
                <a:gd name="T65" fmla="*/ 2147483647 h 918"/>
                <a:gd name="T66" fmla="*/ 2147483647 w 2142"/>
                <a:gd name="T67" fmla="*/ 2147483647 h 918"/>
                <a:gd name="T68" fmla="*/ 2147483647 w 2142"/>
                <a:gd name="T69" fmla="*/ 2147483647 h 918"/>
                <a:gd name="T70" fmla="*/ 2147483647 w 2142"/>
                <a:gd name="T71" fmla="*/ 2147483647 h 918"/>
                <a:gd name="T72" fmla="*/ 2147483647 w 2142"/>
                <a:gd name="T73" fmla="*/ 2147483647 h 918"/>
                <a:gd name="T74" fmla="*/ 2147483647 w 2142"/>
                <a:gd name="T75" fmla="*/ 2147483647 h 918"/>
                <a:gd name="T76" fmla="*/ 2147483647 w 2142"/>
                <a:gd name="T77" fmla="*/ 2147483647 h 918"/>
                <a:gd name="T78" fmla="*/ 2147483647 w 2142"/>
                <a:gd name="T79" fmla="*/ 2147483647 h 918"/>
                <a:gd name="T80" fmla="*/ 2147483647 w 2142"/>
                <a:gd name="T81" fmla="*/ 2147483647 h 918"/>
                <a:gd name="T82" fmla="*/ 2147483647 w 2142"/>
                <a:gd name="T83" fmla="*/ 2147483647 h 918"/>
                <a:gd name="T84" fmla="*/ 2147483647 w 2142"/>
                <a:gd name="T85" fmla="*/ 2147483647 h 918"/>
                <a:gd name="T86" fmla="*/ 2147483647 w 2142"/>
                <a:gd name="T87" fmla="*/ 2147483647 h 918"/>
                <a:gd name="T88" fmla="*/ 2147483647 w 2142"/>
                <a:gd name="T89" fmla="*/ 2147483647 h 918"/>
                <a:gd name="T90" fmla="*/ 2147483647 w 2142"/>
                <a:gd name="T91" fmla="*/ 2147483647 h 918"/>
                <a:gd name="T92" fmla="*/ 2147483647 w 2142"/>
                <a:gd name="T93" fmla="*/ 2147483647 h 918"/>
                <a:gd name="T94" fmla="*/ 2147483647 w 2142"/>
                <a:gd name="T95" fmla="*/ 2147483647 h 918"/>
                <a:gd name="T96" fmla="*/ 2147483647 w 2142"/>
                <a:gd name="T97" fmla="*/ 2147483647 h 918"/>
                <a:gd name="T98" fmla="*/ 2147483647 w 2142"/>
                <a:gd name="T99" fmla="*/ 2147483647 h 9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42"/>
                <a:gd name="T151" fmla="*/ 0 h 918"/>
                <a:gd name="T152" fmla="*/ 2142 w 2142"/>
                <a:gd name="T153" fmla="*/ 918 h 9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42" h="918">
                  <a:moveTo>
                    <a:pt x="0" y="441"/>
                  </a:moveTo>
                  <a:cubicBezTo>
                    <a:pt x="18" y="300"/>
                    <a:pt x="28" y="157"/>
                    <a:pt x="63" y="18"/>
                  </a:cubicBezTo>
                  <a:cubicBezTo>
                    <a:pt x="66" y="36"/>
                    <a:pt x="62" y="57"/>
                    <a:pt x="72" y="72"/>
                  </a:cubicBezTo>
                  <a:cubicBezTo>
                    <a:pt x="77" y="80"/>
                    <a:pt x="72" y="45"/>
                    <a:pt x="81" y="45"/>
                  </a:cubicBezTo>
                  <a:cubicBezTo>
                    <a:pt x="90" y="45"/>
                    <a:pt x="87" y="63"/>
                    <a:pt x="90" y="72"/>
                  </a:cubicBezTo>
                  <a:cubicBezTo>
                    <a:pt x="96" y="63"/>
                    <a:pt x="97" y="45"/>
                    <a:pt x="108" y="45"/>
                  </a:cubicBezTo>
                  <a:cubicBezTo>
                    <a:pt x="117" y="45"/>
                    <a:pt x="108" y="74"/>
                    <a:pt x="117" y="72"/>
                  </a:cubicBezTo>
                  <a:cubicBezTo>
                    <a:pt x="132" y="68"/>
                    <a:pt x="135" y="48"/>
                    <a:pt x="144" y="36"/>
                  </a:cubicBezTo>
                  <a:cubicBezTo>
                    <a:pt x="147" y="27"/>
                    <a:pt x="149" y="0"/>
                    <a:pt x="153" y="9"/>
                  </a:cubicBezTo>
                  <a:cubicBezTo>
                    <a:pt x="173" y="60"/>
                    <a:pt x="150" y="116"/>
                    <a:pt x="171" y="54"/>
                  </a:cubicBezTo>
                  <a:cubicBezTo>
                    <a:pt x="174" y="69"/>
                    <a:pt x="166" y="92"/>
                    <a:pt x="180" y="99"/>
                  </a:cubicBezTo>
                  <a:cubicBezTo>
                    <a:pt x="199" y="109"/>
                    <a:pt x="214" y="52"/>
                    <a:pt x="216" y="45"/>
                  </a:cubicBezTo>
                  <a:cubicBezTo>
                    <a:pt x="257" y="72"/>
                    <a:pt x="258" y="62"/>
                    <a:pt x="297" y="36"/>
                  </a:cubicBezTo>
                  <a:cubicBezTo>
                    <a:pt x="300" y="57"/>
                    <a:pt x="293" y="82"/>
                    <a:pt x="306" y="99"/>
                  </a:cubicBezTo>
                  <a:cubicBezTo>
                    <a:pt x="312" y="108"/>
                    <a:pt x="319" y="82"/>
                    <a:pt x="324" y="72"/>
                  </a:cubicBezTo>
                  <a:cubicBezTo>
                    <a:pt x="328" y="64"/>
                    <a:pt x="330" y="54"/>
                    <a:pt x="333" y="45"/>
                  </a:cubicBezTo>
                  <a:cubicBezTo>
                    <a:pt x="336" y="54"/>
                    <a:pt x="333" y="72"/>
                    <a:pt x="342" y="72"/>
                  </a:cubicBezTo>
                  <a:cubicBezTo>
                    <a:pt x="364" y="72"/>
                    <a:pt x="373" y="32"/>
                    <a:pt x="378" y="18"/>
                  </a:cubicBezTo>
                  <a:cubicBezTo>
                    <a:pt x="381" y="45"/>
                    <a:pt x="375" y="75"/>
                    <a:pt x="387" y="99"/>
                  </a:cubicBezTo>
                  <a:cubicBezTo>
                    <a:pt x="392" y="109"/>
                    <a:pt x="400" y="82"/>
                    <a:pt x="405" y="72"/>
                  </a:cubicBezTo>
                  <a:cubicBezTo>
                    <a:pt x="409" y="64"/>
                    <a:pt x="411" y="54"/>
                    <a:pt x="414" y="45"/>
                  </a:cubicBezTo>
                  <a:cubicBezTo>
                    <a:pt x="439" y="143"/>
                    <a:pt x="400" y="18"/>
                    <a:pt x="450" y="18"/>
                  </a:cubicBezTo>
                  <a:cubicBezTo>
                    <a:pt x="471" y="18"/>
                    <a:pt x="456" y="60"/>
                    <a:pt x="459" y="81"/>
                  </a:cubicBezTo>
                  <a:cubicBezTo>
                    <a:pt x="498" y="2"/>
                    <a:pt x="465" y="55"/>
                    <a:pt x="486" y="162"/>
                  </a:cubicBezTo>
                  <a:cubicBezTo>
                    <a:pt x="488" y="171"/>
                    <a:pt x="493" y="144"/>
                    <a:pt x="495" y="135"/>
                  </a:cubicBezTo>
                  <a:cubicBezTo>
                    <a:pt x="517" y="48"/>
                    <a:pt x="492" y="125"/>
                    <a:pt x="513" y="63"/>
                  </a:cubicBezTo>
                  <a:cubicBezTo>
                    <a:pt x="556" y="91"/>
                    <a:pt x="569" y="84"/>
                    <a:pt x="585" y="36"/>
                  </a:cubicBezTo>
                  <a:cubicBezTo>
                    <a:pt x="588" y="45"/>
                    <a:pt x="585" y="63"/>
                    <a:pt x="594" y="63"/>
                  </a:cubicBezTo>
                  <a:cubicBezTo>
                    <a:pt x="603" y="63"/>
                    <a:pt x="598" y="28"/>
                    <a:pt x="603" y="36"/>
                  </a:cubicBezTo>
                  <a:cubicBezTo>
                    <a:pt x="613" y="51"/>
                    <a:pt x="609" y="72"/>
                    <a:pt x="612" y="90"/>
                  </a:cubicBezTo>
                  <a:cubicBezTo>
                    <a:pt x="642" y="1"/>
                    <a:pt x="594" y="130"/>
                    <a:pt x="630" y="108"/>
                  </a:cubicBezTo>
                  <a:cubicBezTo>
                    <a:pt x="653" y="94"/>
                    <a:pt x="654" y="60"/>
                    <a:pt x="666" y="36"/>
                  </a:cubicBezTo>
                  <a:cubicBezTo>
                    <a:pt x="669" y="48"/>
                    <a:pt x="673" y="60"/>
                    <a:pt x="675" y="72"/>
                  </a:cubicBezTo>
                  <a:cubicBezTo>
                    <a:pt x="687" y="134"/>
                    <a:pt x="673" y="143"/>
                    <a:pt x="702" y="99"/>
                  </a:cubicBezTo>
                  <a:cubicBezTo>
                    <a:pt x="709" y="374"/>
                    <a:pt x="740" y="643"/>
                    <a:pt x="756" y="918"/>
                  </a:cubicBezTo>
                  <a:cubicBezTo>
                    <a:pt x="759" y="903"/>
                    <a:pt x="762" y="888"/>
                    <a:pt x="765" y="873"/>
                  </a:cubicBezTo>
                  <a:cubicBezTo>
                    <a:pt x="771" y="849"/>
                    <a:pt x="783" y="801"/>
                    <a:pt x="783" y="801"/>
                  </a:cubicBezTo>
                  <a:cubicBezTo>
                    <a:pt x="816" y="899"/>
                    <a:pt x="791" y="849"/>
                    <a:pt x="810" y="765"/>
                  </a:cubicBezTo>
                  <a:cubicBezTo>
                    <a:pt x="812" y="754"/>
                    <a:pt x="822" y="747"/>
                    <a:pt x="828" y="738"/>
                  </a:cubicBezTo>
                  <a:cubicBezTo>
                    <a:pt x="831" y="762"/>
                    <a:pt x="814" y="802"/>
                    <a:pt x="837" y="810"/>
                  </a:cubicBezTo>
                  <a:cubicBezTo>
                    <a:pt x="858" y="817"/>
                    <a:pt x="844" y="728"/>
                    <a:pt x="855" y="747"/>
                  </a:cubicBezTo>
                  <a:cubicBezTo>
                    <a:pt x="874" y="778"/>
                    <a:pt x="861" y="819"/>
                    <a:pt x="864" y="855"/>
                  </a:cubicBezTo>
                  <a:cubicBezTo>
                    <a:pt x="885" y="770"/>
                    <a:pt x="860" y="849"/>
                    <a:pt x="882" y="864"/>
                  </a:cubicBezTo>
                  <a:cubicBezTo>
                    <a:pt x="891" y="870"/>
                    <a:pt x="894" y="846"/>
                    <a:pt x="900" y="837"/>
                  </a:cubicBezTo>
                  <a:cubicBezTo>
                    <a:pt x="903" y="822"/>
                    <a:pt x="898" y="781"/>
                    <a:pt x="909" y="792"/>
                  </a:cubicBezTo>
                  <a:cubicBezTo>
                    <a:pt x="926" y="809"/>
                    <a:pt x="927" y="864"/>
                    <a:pt x="927" y="864"/>
                  </a:cubicBezTo>
                  <a:cubicBezTo>
                    <a:pt x="948" y="800"/>
                    <a:pt x="934" y="794"/>
                    <a:pt x="963" y="837"/>
                  </a:cubicBezTo>
                  <a:cubicBezTo>
                    <a:pt x="975" y="819"/>
                    <a:pt x="989" y="802"/>
                    <a:pt x="999" y="783"/>
                  </a:cubicBezTo>
                  <a:cubicBezTo>
                    <a:pt x="1007" y="766"/>
                    <a:pt x="1001" y="740"/>
                    <a:pt x="1017" y="729"/>
                  </a:cubicBezTo>
                  <a:cubicBezTo>
                    <a:pt x="1027" y="722"/>
                    <a:pt x="1022" y="753"/>
                    <a:pt x="1026" y="765"/>
                  </a:cubicBezTo>
                  <a:cubicBezTo>
                    <a:pt x="1056" y="854"/>
                    <a:pt x="1035" y="766"/>
                    <a:pt x="1053" y="855"/>
                  </a:cubicBezTo>
                  <a:cubicBezTo>
                    <a:pt x="1074" y="793"/>
                    <a:pt x="1049" y="851"/>
                    <a:pt x="1071" y="873"/>
                  </a:cubicBezTo>
                  <a:cubicBezTo>
                    <a:pt x="1078" y="880"/>
                    <a:pt x="1073" y="853"/>
                    <a:pt x="1080" y="846"/>
                  </a:cubicBezTo>
                  <a:cubicBezTo>
                    <a:pt x="1087" y="839"/>
                    <a:pt x="1098" y="840"/>
                    <a:pt x="1107" y="837"/>
                  </a:cubicBezTo>
                  <a:cubicBezTo>
                    <a:pt x="1116" y="822"/>
                    <a:pt x="1117" y="792"/>
                    <a:pt x="1134" y="792"/>
                  </a:cubicBezTo>
                  <a:cubicBezTo>
                    <a:pt x="1149" y="792"/>
                    <a:pt x="1132" y="848"/>
                    <a:pt x="1143" y="837"/>
                  </a:cubicBezTo>
                  <a:cubicBezTo>
                    <a:pt x="1160" y="820"/>
                    <a:pt x="1155" y="789"/>
                    <a:pt x="1161" y="765"/>
                  </a:cubicBezTo>
                  <a:cubicBezTo>
                    <a:pt x="1164" y="786"/>
                    <a:pt x="1166" y="807"/>
                    <a:pt x="1170" y="828"/>
                  </a:cubicBezTo>
                  <a:cubicBezTo>
                    <a:pt x="1172" y="837"/>
                    <a:pt x="1171" y="851"/>
                    <a:pt x="1179" y="855"/>
                  </a:cubicBezTo>
                  <a:cubicBezTo>
                    <a:pt x="1187" y="859"/>
                    <a:pt x="1197" y="849"/>
                    <a:pt x="1206" y="846"/>
                  </a:cubicBezTo>
                  <a:cubicBezTo>
                    <a:pt x="1215" y="834"/>
                    <a:pt x="1218" y="814"/>
                    <a:pt x="1233" y="810"/>
                  </a:cubicBezTo>
                  <a:cubicBezTo>
                    <a:pt x="1242" y="808"/>
                    <a:pt x="1240" y="828"/>
                    <a:pt x="1242" y="837"/>
                  </a:cubicBezTo>
                  <a:cubicBezTo>
                    <a:pt x="1246" y="855"/>
                    <a:pt x="1248" y="873"/>
                    <a:pt x="1251" y="891"/>
                  </a:cubicBezTo>
                  <a:cubicBezTo>
                    <a:pt x="1270" y="862"/>
                    <a:pt x="1280" y="832"/>
                    <a:pt x="1296" y="801"/>
                  </a:cubicBezTo>
                  <a:cubicBezTo>
                    <a:pt x="1318" y="867"/>
                    <a:pt x="1301" y="868"/>
                    <a:pt x="1341" y="828"/>
                  </a:cubicBezTo>
                  <a:cubicBezTo>
                    <a:pt x="1344" y="810"/>
                    <a:pt x="1340" y="789"/>
                    <a:pt x="1350" y="774"/>
                  </a:cubicBezTo>
                  <a:cubicBezTo>
                    <a:pt x="1355" y="766"/>
                    <a:pt x="1351" y="797"/>
                    <a:pt x="1359" y="801"/>
                  </a:cubicBezTo>
                  <a:cubicBezTo>
                    <a:pt x="1367" y="805"/>
                    <a:pt x="1377" y="795"/>
                    <a:pt x="1386" y="792"/>
                  </a:cubicBezTo>
                  <a:cubicBezTo>
                    <a:pt x="1389" y="813"/>
                    <a:pt x="1383" y="837"/>
                    <a:pt x="1395" y="855"/>
                  </a:cubicBezTo>
                  <a:cubicBezTo>
                    <a:pt x="1400" y="863"/>
                    <a:pt x="1418" y="855"/>
                    <a:pt x="1422" y="846"/>
                  </a:cubicBezTo>
                  <a:cubicBezTo>
                    <a:pt x="1438" y="812"/>
                    <a:pt x="1449" y="738"/>
                    <a:pt x="1449" y="738"/>
                  </a:cubicBezTo>
                  <a:cubicBezTo>
                    <a:pt x="1455" y="639"/>
                    <a:pt x="1462" y="555"/>
                    <a:pt x="1476" y="459"/>
                  </a:cubicBezTo>
                  <a:cubicBezTo>
                    <a:pt x="1479" y="396"/>
                    <a:pt x="1480" y="333"/>
                    <a:pt x="1485" y="270"/>
                  </a:cubicBezTo>
                  <a:cubicBezTo>
                    <a:pt x="1486" y="252"/>
                    <a:pt x="1509" y="190"/>
                    <a:pt x="1512" y="180"/>
                  </a:cubicBezTo>
                  <a:cubicBezTo>
                    <a:pt x="1515" y="171"/>
                    <a:pt x="1521" y="153"/>
                    <a:pt x="1521" y="153"/>
                  </a:cubicBezTo>
                  <a:cubicBezTo>
                    <a:pt x="1524" y="114"/>
                    <a:pt x="1515" y="72"/>
                    <a:pt x="1530" y="36"/>
                  </a:cubicBezTo>
                  <a:cubicBezTo>
                    <a:pt x="1541" y="10"/>
                    <a:pt x="1557" y="117"/>
                    <a:pt x="1557" y="117"/>
                  </a:cubicBezTo>
                  <a:cubicBezTo>
                    <a:pt x="1561" y="111"/>
                    <a:pt x="1600" y="52"/>
                    <a:pt x="1602" y="54"/>
                  </a:cubicBezTo>
                  <a:cubicBezTo>
                    <a:pt x="1619" y="71"/>
                    <a:pt x="1608" y="102"/>
                    <a:pt x="1611" y="126"/>
                  </a:cubicBezTo>
                  <a:cubicBezTo>
                    <a:pt x="1620" y="117"/>
                    <a:pt x="1631" y="109"/>
                    <a:pt x="1638" y="99"/>
                  </a:cubicBezTo>
                  <a:cubicBezTo>
                    <a:pt x="1663" y="64"/>
                    <a:pt x="1650" y="44"/>
                    <a:pt x="1665" y="90"/>
                  </a:cubicBezTo>
                  <a:cubicBezTo>
                    <a:pt x="1668" y="81"/>
                    <a:pt x="1666" y="69"/>
                    <a:pt x="1674" y="63"/>
                  </a:cubicBezTo>
                  <a:cubicBezTo>
                    <a:pt x="1689" y="52"/>
                    <a:pt x="1728" y="45"/>
                    <a:pt x="1728" y="45"/>
                  </a:cubicBezTo>
                  <a:cubicBezTo>
                    <a:pt x="1741" y="85"/>
                    <a:pt x="1735" y="106"/>
                    <a:pt x="1782" y="90"/>
                  </a:cubicBezTo>
                  <a:cubicBezTo>
                    <a:pt x="1807" y="16"/>
                    <a:pt x="1769" y="115"/>
                    <a:pt x="1800" y="135"/>
                  </a:cubicBezTo>
                  <a:cubicBezTo>
                    <a:pt x="1816" y="146"/>
                    <a:pt x="1809" y="98"/>
                    <a:pt x="1818" y="81"/>
                  </a:cubicBezTo>
                  <a:cubicBezTo>
                    <a:pt x="1824" y="70"/>
                    <a:pt x="1836" y="63"/>
                    <a:pt x="1845" y="54"/>
                  </a:cubicBezTo>
                  <a:cubicBezTo>
                    <a:pt x="1862" y="159"/>
                    <a:pt x="1845" y="104"/>
                    <a:pt x="1863" y="81"/>
                  </a:cubicBezTo>
                  <a:cubicBezTo>
                    <a:pt x="1870" y="73"/>
                    <a:pt x="1881" y="69"/>
                    <a:pt x="1890" y="63"/>
                  </a:cubicBezTo>
                  <a:cubicBezTo>
                    <a:pt x="1893" y="81"/>
                    <a:pt x="1895" y="99"/>
                    <a:pt x="1899" y="117"/>
                  </a:cubicBezTo>
                  <a:cubicBezTo>
                    <a:pt x="1901" y="126"/>
                    <a:pt x="1899" y="144"/>
                    <a:pt x="1908" y="144"/>
                  </a:cubicBezTo>
                  <a:cubicBezTo>
                    <a:pt x="1919" y="144"/>
                    <a:pt x="1922" y="127"/>
                    <a:pt x="1926" y="117"/>
                  </a:cubicBezTo>
                  <a:cubicBezTo>
                    <a:pt x="1939" y="89"/>
                    <a:pt x="1946" y="57"/>
                    <a:pt x="1953" y="27"/>
                  </a:cubicBezTo>
                  <a:cubicBezTo>
                    <a:pt x="1956" y="51"/>
                    <a:pt x="1947" y="80"/>
                    <a:pt x="1962" y="99"/>
                  </a:cubicBezTo>
                  <a:cubicBezTo>
                    <a:pt x="1970" y="109"/>
                    <a:pt x="1982" y="83"/>
                    <a:pt x="1989" y="72"/>
                  </a:cubicBezTo>
                  <a:cubicBezTo>
                    <a:pt x="1994" y="64"/>
                    <a:pt x="1995" y="54"/>
                    <a:pt x="1998" y="45"/>
                  </a:cubicBezTo>
                  <a:cubicBezTo>
                    <a:pt x="2001" y="54"/>
                    <a:pt x="2005" y="63"/>
                    <a:pt x="2007" y="72"/>
                  </a:cubicBezTo>
                  <a:cubicBezTo>
                    <a:pt x="2011" y="96"/>
                    <a:pt x="1992" y="144"/>
                    <a:pt x="2016" y="144"/>
                  </a:cubicBezTo>
                  <a:cubicBezTo>
                    <a:pt x="2046" y="144"/>
                    <a:pt x="2070" y="72"/>
                    <a:pt x="2070" y="72"/>
                  </a:cubicBezTo>
                  <a:cubicBezTo>
                    <a:pt x="2078" y="96"/>
                    <a:pt x="2074" y="108"/>
                    <a:pt x="2106" y="108"/>
                  </a:cubicBezTo>
                  <a:cubicBezTo>
                    <a:pt x="2118" y="108"/>
                    <a:pt x="2142" y="99"/>
                    <a:pt x="2142" y="99"/>
                  </a:cubicBezTo>
                </a:path>
              </a:pathLst>
            </a:cu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62400" y="5067300"/>
              <a:ext cx="3400425" cy="1028700"/>
            </a:xfrm>
            <a:custGeom>
              <a:avLst/>
              <a:gdLst>
                <a:gd name="T0" fmla="*/ 2147483647 w 2142"/>
                <a:gd name="T1" fmla="*/ 2147483647 h 918"/>
                <a:gd name="T2" fmla="*/ 2147483647 w 2142"/>
                <a:gd name="T3" fmla="*/ 2147483647 h 918"/>
                <a:gd name="T4" fmla="*/ 2147483647 w 2142"/>
                <a:gd name="T5" fmla="*/ 2147483647 h 918"/>
                <a:gd name="T6" fmla="*/ 2147483647 w 2142"/>
                <a:gd name="T7" fmla="*/ 2147483647 h 918"/>
                <a:gd name="T8" fmla="*/ 2147483647 w 2142"/>
                <a:gd name="T9" fmla="*/ 2147483647 h 918"/>
                <a:gd name="T10" fmla="*/ 2147483647 w 2142"/>
                <a:gd name="T11" fmla="*/ 2147483647 h 918"/>
                <a:gd name="T12" fmla="*/ 2147483647 w 2142"/>
                <a:gd name="T13" fmla="*/ 2147483647 h 918"/>
                <a:gd name="T14" fmla="*/ 2147483647 w 2142"/>
                <a:gd name="T15" fmla="*/ 2147483647 h 918"/>
                <a:gd name="T16" fmla="*/ 2147483647 w 2142"/>
                <a:gd name="T17" fmla="*/ 2147483647 h 918"/>
                <a:gd name="T18" fmla="*/ 2147483647 w 2142"/>
                <a:gd name="T19" fmla="*/ 2147483647 h 918"/>
                <a:gd name="T20" fmla="*/ 2147483647 w 2142"/>
                <a:gd name="T21" fmla="*/ 2147483647 h 918"/>
                <a:gd name="T22" fmla="*/ 2147483647 w 2142"/>
                <a:gd name="T23" fmla="*/ 2147483647 h 918"/>
                <a:gd name="T24" fmla="*/ 2147483647 w 2142"/>
                <a:gd name="T25" fmla="*/ 2147483647 h 918"/>
                <a:gd name="T26" fmla="*/ 2147483647 w 2142"/>
                <a:gd name="T27" fmla="*/ 2147483647 h 918"/>
                <a:gd name="T28" fmla="*/ 2147483647 w 2142"/>
                <a:gd name="T29" fmla="*/ 2147483647 h 918"/>
                <a:gd name="T30" fmla="*/ 2147483647 w 2142"/>
                <a:gd name="T31" fmla="*/ 2147483647 h 918"/>
                <a:gd name="T32" fmla="*/ 2147483647 w 2142"/>
                <a:gd name="T33" fmla="*/ 2147483647 h 918"/>
                <a:gd name="T34" fmla="*/ 2147483647 w 2142"/>
                <a:gd name="T35" fmla="*/ 2147483647 h 918"/>
                <a:gd name="T36" fmla="*/ 2147483647 w 2142"/>
                <a:gd name="T37" fmla="*/ 2147483647 h 918"/>
                <a:gd name="T38" fmla="*/ 2147483647 w 2142"/>
                <a:gd name="T39" fmla="*/ 2147483647 h 918"/>
                <a:gd name="T40" fmla="*/ 2147483647 w 2142"/>
                <a:gd name="T41" fmla="*/ 2147483647 h 918"/>
                <a:gd name="T42" fmla="*/ 2147483647 w 2142"/>
                <a:gd name="T43" fmla="*/ 2147483647 h 918"/>
                <a:gd name="T44" fmla="*/ 2147483647 w 2142"/>
                <a:gd name="T45" fmla="*/ 2147483647 h 918"/>
                <a:gd name="T46" fmla="*/ 2147483647 w 2142"/>
                <a:gd name="T47" fmla="*/ 2147483647 h 918"/>
                <a:gd name="T48" fmla="*/ 2147483647 w 2142"/>
                <a:gd name="T49" fmla="*/ 2147483647 h 918"/>
                <a:gd name="T50" fmla="*/ 2147483647 w 2142"/>
                <a:gd name="T51" fmla="*/ 2147483647 h 918"/>
                <a:gd name="T52" fmla="*/ 2147483647 w 2142"/>
                <a:gd name="T53" fmla="*/ 2147483647 h 918"/>
                <a:gd name="T54" fmla="*/ 2147483647 w 2142"/>
                <a:gd name="T55" fmla="*/ 2147483647 h 918"/>
                <a:gd name="T56" fmla="*/ 2147483647 w 2142"/>
                <a:gd name="T57" fmla="*/ 2147483647 h 918"/>
                <a:gd name="T58" fmla="*/ 2147483647 w 2142"/>
                <a:gd name="T59" fmla="*/ 2147483647 h 918"/>
                <a:gd name="T60" fmla="*/ 2147483647 w 2142"/>
                <a:gd name="T61" fmla="*/ 2147483647 h 918"/>
                <a:gd name="T62" fmla="*/ 2147483647 w 2142"/>
                <a:gd name="T63" fmla="*/ 2147483647 h 918"/>
                <a:gd name="T64" fmla="*/ 2147483647 w 2142"/>
                <a:gd name="T65" fmla="*/ 2147483647 h 918"/>
                <a:gd name="T66" fmla="*/ 2147483647 w 2142"/>
                <a:gd name="T67" fmla="*/ 2147483647 h 918"/>
                <a:gd name="T68" fmla="*/ 2147483647 w 2142"/>
                <a:gd name="T69" fmla="*/ 2147483647 h 918"/>
                <a:gd name="T70" fmla="*/ 2147483647 w 2142"/>
                <a:gd name="T71" fmla="*/ 2147483647 h 918"/>
                <a:gd name="T72" fmla="*/ 2147483647 w 2142"/>
                <a:gd name="T73" fmla="*/ 2147483647 h 918"/>
                <a:gd name="T74" fmla="*/ 2147483647 w 2142"/>
                <a:gd name="T75" fmla="*/ 2147483647 h 918"/>
                <a:gd name="T76" fmla="*/ 2147483647 w 2142"/>
                <a:gd name="T77" fmla="*/ 2147483647 h 918"/>
                <a:gd name="T78" fmla="*/ 2147483647 w 2142"/>
                <a:gd name="T79" fmla="*/ 2147483647 h 918"/>
                <a:gd name="T80" fmla="*/ 2147483647 w 2142"/>
                <a:gd name="T81" fmla="*/ 2147483647 h 918"/>
                <a:gd name="T82" fmla="*/ 2147483647 w 2142"/>
                <a:gd name="T83" fmla="*/ 2147483647 h 918"/>
                <a:gd name="T84" fmla="*/ 2147483647 w 2142"/>
                <a:gd name="T85" fmla="*/ 2147483647 h 918"/>
                <a:gd name="T86" fmla="*/ 2147483647 w 2142"/>
                <a:gd name="T87" fmla="*/ 2147483647 h 918"/>
                <a:gd name="T88" fmla="*/ 2147483647 w 2142"/>
                <a:gd name="T89" fmla="*/ 2147483647 h 918"/>
                <a:gd name="T90" fmla="*/ 2147483647 w 2142"/>
                <a:gd name="T91" fmla="*/ 2147483647 h 918"/>
                <a:gd name="T92" fmla="*/ 2147483647 w 2142"/>
                <a:gd name="T93" fmla="*/ 2147483647 h 918"/>
                <a:gd name="T94" fmla="*/ 2147483647 w 2142"/>
                <a:gd name="T95" fmla="*/ 2147483647 h 918"/>
                <a:gd name="T96" fmla="*/ 2147483647 w 2142"/>
                <a:gd name="T97" fmla="*/ 2147483647 h 918"/>
                <a:gd name="T98" fmla="*/ 2147483647 w 2142"/>
                <a:gd name="T99" fmla="*/ 2147483647 h 9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42"/>
                <a:gd name="T151" fmla="*/ 0 h 918"/>
                <a:gd name="T152" fmla="*/ 2142 w 2142"/>
                <a:gd name="T153" fmla="*/ 918 h 9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42" h="918">
                  <a:moveTo>
                    <a:pt x="0" y="441"/>
                  </a:moveTo>
                  <a:cubicBezTo>
                    <a:pt x="18" y="300"/>
                    <a:pt x="28" y="157"/>
                    <a:pt x="63" y="18"/>
                  </a:cubicBezTo>
                  <a:cubicBezTo>
                    <a:pt x="66" y="36"/>
                    <a:pt x="62" y="57"/>
                    <a:pt x="72" y="72"/>
                  </a:cubicBezTo>
                  <a:cubicBezTo>
                    <a:pt x="77" y="80"/>
                    <a:pt x="72" y="45"/>
                    <a:pt x="81" y="45"/>
                  </a:cubicBezTo>
                  <a:cubicBezTo>
                    <a:pt x="90" y="45"/>
                    <a:pt x="87" y="63"/>
                    <a:pt x="90" y="72"/>
                  </a:cubicBezTo>
                  <a:cubicBezTo>
                    <a:pt x="96" y="63"/>
                    <a:pt x="97" y="45"/>
                    <a:pt x="108" y="45"/>
                  </a:cubicBezTo>
                  <a:cubicBezTo>
                    <a:pt x="117" y="45"/>
                    <a:pt x="108" y="74"/>
                    <a:pt x="117" y="72"/>
                  </a:cubicBezTo>
                  <a:cubicBezTo>
                    <a:pt x="132" y="68"/>
                    <a:pt x="135" y="48"/>
                    <a:pt x="144" y="36"/>
                  </a:cubicBezTo>
                  <a:cubicBezTo>
                    <a:pt x="147" y="27"/>
                    <a:pt x="149" y="0"/>
                    <a:pt x="153" y="9"/>
                  </a:cubicBezTo>
                  <a:cubicBezTo>
                    <a:pt x="173" y="60"/>
                    <a:pt x="150" y="116"/>
                    <a:pt x="171" y="54"/>
                  </a:cubicBezTo>
                  <a:cubicBezTo>
                    <a:pt x="174" y="69"/>
                    <a:pt x="166" y="92"/>
                    <a:pt x="180" y="99"/>
                  </a:cubicBezTo>
                  <a:cubicBezTo>
                    <a:pt x="199" y="109"/>
                    <a:pt x="214" y="52"/>
                    <a:pt x="216" y="45"/>
                  </a:cubicBezTo>
                  <a:cubicBezTo>
                    <a:pt x="257" y="72"/>
                    <a:pt x="258" y="62"/>
                    <a:pt x="297" y="36"/>
                  </a:cubicBezTo>
                  <a:cubicBezTo>
                    <a:pt x="300" y="57"/>
                    <a:pt x="293" y="82"/>
                    <a:pt x="306" y="99"/>
                  </a:cubicBezTo>
                  <a:cubicBezTo>
                    <a:pt x="312" y="108"/>
                    <a:pt x="319" y="82"/>
                    <a:pt x="324" y="72"/>
                  </a:cubicBezTo>
                  <a:cubicBezTo>
                    <a:pt x="328" y="64"/>
                    <a:pt x="330" y="54"/>
                    <a:pt x="333" y="45"/>
                  </a:cubicBezTo>
                  <a:cubicBezTo>
                    <a:pt x="336" y="54"/>
                    <a:pt x="333" y="72"/>
                    <a:pt x="342" y="72"/>
                  </a:cubicBezTo>
                  <a:cubicBezTo>
                    <a:pt x="364" y="72"/>
                    <a:pt x="373" y="32"/>
                    <a:pt x="378" y="18"/>
                  </a:cubicBezTo>
                  <a:cubicBezTo>
                    <a:pt x="381" y="45"/>
                    <a:pt x="375" y="75"/>
                    <a:pt x="387" y="99"/>
                  </a:cubicBezTo>
                  <a:cubicBezTo>
                    <a:pt x="392" y="109"/>
                    <a:pt x="400" y="82"/>
                    <a:pt x="405" y="72"/>
                  </a:cubicBezTo>
                  <a:cubicBezTo>
                    <a:pt x="409" y="64"/>
                    <a:pt x="411" y="54"/>
                    <a:pt x="414" y="45"/>
                  </a:cubicBezTo>
                  <a:cubicBezTo>
                    <a:pt x="439" y="143"/>
                    <a:pt x="400" y="18"/>
                    <a:pt x="450" y="18"/>
                  </a:cubicBezTo>
                  <a:cubicBezTo>
                    <a:pt x="471" y="18"/>
                    <a:pt x="456" y="60"/>
                    <a:pt x="459" y="81"/>
                  </a:cubicBezTo>
                  <a:cubicBezTo>
                    <a:pt x="498" y="2"/>
                    <a:pt x="465" y="55"/>
                    <a:pt x="486" y="162"/>
                  </a:cubicBezTo>
                  <a:cubicBezTo>
                    <a:pt x="488" y="171"/>
                    <a:pt x="493" y="144"/>
                    <a:pt x="495" y="135"/>
                  </a:cubicBezTo>
                  <a:cubicBezTo>
                    <a:pt x="517" y="48"/>
                    <a:pt x="492" y="125"/>
                    <a:pt x="513" y="63"/>
                  </a:cubicBezTo>
                  <a:cubicBezTo>
                    <a:pt x="556" y="91"/>
                    <a:pt x="569" y="84"/>
                    <a:pt x="585" y="36"/>
                  </a:cubicBezTo>
                  <a:cubicBezTo>
                    <a:pt x="588" y="45"/>
                    <a:pt x="585" y="63"/>
                    <a:pt x="594" y="63"/>
                  </a:cubicBezTo>
                  <a:cubicBezTo>
                    <a:pt x="603" y="63"/>
                    <a:pt x="598" y="28"/>
                    <a:pt x="603" y="36"/>
                  </a:cubicBezTo>
                  <a:cubicBezTo>
                    <a:pt x="613" y="51"/>
                    <a:pt x="609" y="72"/>
                    <a:pt x="612" y="90"/>
                  </a:cubicBezTo>
                  <a:cubicBezTo>
                    <a:pt x="642" y="1"/>
                    <a:pt x="594" y="130"/>
                    <a:pt x="630" y="108"/>
                  </a:cubicBezTo>
                  <a:cubicBezTo>
                    <a:pt x="653" y="94"/>
                    <a:pt x="654" y="60"/>
                    <a:pt x="666" y="36"/>
                  </a:cubicBezTo>
                  <a:cubicBezTo>
                    <a:pt x="669" y="48"/>
                    <a:pt x="673" y="60"/>
                    <a:pt x="675" y="72"/>
                  </a:cubicBezTo>
                  <a:cubicBezTo>
                    <a:pt x="687" y="134"/>
                    <a:pt x="673" y="143"/>
                    <a:pt x="702" y="99"/>
                  </a:cubicBezTo>
                  <a:cubicBezTo>
                    <a:pt x="709" y="374"/>
                    <a:pt x="740" y="643"/>
                    <a:pt x="756" y="918"/>
                  </a:cubicBezTo>
                  <a:cubicBezTo>
                    <a:pt x="759" y="903"/>
                    <a:pt x="762" y="888"/>
                    <a:pt x="765" y="873"/>
                  </a:cubicBezTo>
                  <a:cubicBezTo>
                    <a:pt x="771" y="849"/>
                    <a:pt x="783" y="801"/>
                    <a:pt x="783" y="801"/>
                  </a:cubicBezTo>
                  <a:cubicBezTo>
                    <a:pt x="816" y="899"/>
                    <a:pt x="791" y="849"/>
                    <a:pt x="810" y="765"/>
                  </a:cubicBezTo>
                  <a:cubicBezTo>
                    <a:pt x="812" y="754"/>
                    <a:pt x="822" y="747"/>
                    <a:pt x="828" y="738"/>
                  </a:cubicBezTo>
                  <a:cubicBezTo>
                    <a:pt x="831" y="762"/>
                    <a:pt x="814" y="802"/>
                    <a:pt x="837" y="810"/>
                  </a:cubicBezTo>
                  <a:cubicBezTo>
                    <a:pt x="858" y="817"/>
                    <a:pt x="844" y="728"/>
                    <a:pt x="855" y="747"/>
                  </a:cubicBezTo>
                  <a:cubicBezTo>
                    <a:pt x="874" y="778"/>
                    <a:pt x="861" y="819"/>
                    <a:pt x="864" y="855"/>
                  </a:cubicBezTo>
                  <a:cubicBezTo>
                    <a:pt x="885" y="770"/>
                    <a:pt x="860" y="849"/>
                    <a:pt x="882" y="864"/>
                  </a:cubicBezTo>
                  <a:cubicBezTo>
                    <a:pt x="891" y="870"/>
                    <a:pt x="894" y="846"/>
                    <a:pt x="900" y="837"/>
                  </a:cubicBezTo>
                  <a:cubicBezTo>
                    <a:pt x="903" y="822"/>
                    <a:pt x="898" y="781"/>
                    <a:pt x="909" y="792"/>
                  </a:cubicBezTo>
                  <a:cubicBezTo>
                    <a:pt x="926" y="809"/>
                    <a:pt x="927" y="864"/>
                    <a:pt x="927" y="864"/>
                  </a:cubicBezTo>
                  <a:cubicBezTo>
                    <a:pt x="948" y="800"/>
                    <a:pt x="934" y="794"/>
                    <a:pt x="963" y="837"/>
                  </a:cubicBezTo>
                  <a:cubicBezTo>
                    <a:pt x="975" y="819"/>
                    <a:pt x="989" y="802"/>
                    <a:pt x="999" y="783"/>
                  </a:cubicBezTo>
                  <a:cubicBezTo>
                    <a:pt x="1007" y="766"/>
                    <a:pt x="1001" y="740"/>
                    <a:pt x="1017" y="729"/>
                  </a:cubicBezTo>
                  <a:cubicBezTo>
                    <a:pt x="1027" y="722"/>
                    <a:pt x="1022" y="753"/>
                    <a:pt x="1026" y="765"/>
                  </a:cubicBezTo>
                  <a:cubicBezTo>
                    <a:pt x="1056" y="854"/>
                    <a:pt x="1035" y="766"/>
                    <a:pt x="1053" y="855"/>
                  </a:cubicBezTo>
                  <a:cubicBezTo>
                    <a:pt x="1074" y="793"/>
                    <a:pt x="1049" y="851"/>
                    <a:pt x="1071" y="873"/>
                  </a:cubicBezTo>
                  <a:cubicBezTo>
                    <a:pt x="1078" y="880"/>
                    <a:pt x="1073" y="853"/>
                    <a:pt x="1080" y="846"/>
                  </a:cubicBezTo>
                  <a:cubicBezTo>
                    <a:pt x="1087" y="839"/>
                    <a:pt x="1098" y="840"/>
                    <a:pt x="1107" y="837"/>
                  </a:cubicBezTo>
                  <a:cubicBezTo>
                    <a:pt x="1116" y="822"/>
                    <a:pt x="1117" y="792"/>
                    <a:pt x="1134" y="792"/>
                  </a:cubicBezTo>
                  <a:cubicBezTo>
                    <a:pt x="1149" y="792"/>
                    <a:pt x="1132" y="848"/>
                    <a:pt x="1143" y="837"/>
                  </a:cubicBezTo>
                  <a:cubicBezTo>
                    <a:pt x="1160" y="820"/>
                    <a:pt x="1155" y="789"/>
                    <a:pt x="1161" y="765"/>
                  </a:cubicBezTo>
                  <a:cubicBezTo>
                    <a:pt x="1164" y="786"/>
                    <a:pt x="1166" y="807"/>
                    <a:pt x="1170" y="828"/>
                  </a:cubicBezTo>
                  <a:cubicBezTo>
                    <a:pt x="1172" y="837"/>
                    <a:pt x="1171" y="851"/>
                    <a:pt x="1179" y="855"/>
                  </a:cubicBezTo>
                  <a:cubicBezTo>
                    <a:pt x="1187" y="859"/>
                    <a:pt x="1197" y="849"/>
                    <a:pt x="1206" y="846"/>
                  </a:cubicBezTo>
                  <a:cubicBezTo>
                    <a:pt x="1215" y="834"/>
                    <a:pt x="1218" y="814"/>
                    <a:pt x="1233" y="810"/>
                  </a:cubicBezTo>
                  <a:cubicBezTo>
                    <a:pt x="1242" y="808"/>
                    <a:pt x="1240" y="828"/>
                    <a:pt x="1242" y="837"/>
                  </a:cubicBezTo>
                  <a:cubicBezTo>
                    <a:pt x="1246" y="855"/>
                    <a:pt x="1248" y="873"/>
                    <a:pt x="1251" y="891"/>
                  </a:cubicBezTo>
                  <a:cubicBezTo>
                    <a:pt x="1270" y="862"/>
                    <a:pt x="1280" y="832"/>
                    <a:pt x="1296" y="801"/>
                  </a:cubicBezTo>
                  <a:cubicBezTo>
                    <a:pt x="1318" y="867"/>
                    <a:pt x="1301" y="868"/>
                    <a:pt x="1341" y="828"/>
                  </a:cubicBezTo>
                  <a:cubicBezTo>
                    <a:pt x="1344" y="810"/>
                    <a:pt x="1340" y="789"/>
                    <a:pt x="1350" y="774"/>
                  </a:cubicBezTo>
                  <a:cubicBezTo>
                    <a:pt x="1355" y="766"/>
                    <a:pt x="1351" y="797"/>
                    <a:pt x="1359" y="801"/>
                  </a:cubicBezTo>
                  <a:cubicBezTo>
                    <a:pt x="1367" y="805"/>
                    <a:pt x="1377" y="795"/>
                    <a:pt x="1386" y="792"/>
                  </a:cubicBezTo>
                  <a:cubicBezTo>
                    <a:pt x="1389" y="813"/>
                    <a:pt x="1383" y="837"/>
                    <a:pt x="1395" y="855"/>
                  </a:cubicBezTo>
                  <a:cubicBezTo>
                    <a:pt x="1400" y="863"/>
                    <a:pt x="1418" y="855"/>
                    <a:pt x="1422" y="846"/>
                  </a:cubicBezTo>
                  <a:cubicBezTo>
                    <a:pt x="1438" y="812"/>
                    <a:pt x="1449" y="738"/>
                    <a:pt x="1449" y="738"/>
                  </a:cubicBezTo>
                  <a:cubicBezTo>
                    <a:pt x="1455" y="639"/>
                    <a:pt x="1462" y="555"/>
                    <a:pt x="1476" y="459"/>
                  </a:cubicBezTo>
                  <a:cubicBezTo>
                    <a:pt x="1479" y="396"/>
                    <a:pt x="1480" y="333"/>
                    <a:pt x="1485" y="270"/>
                  </a:cubicBezTo>
                  <a:cubicBezTo>
                    <a:pt x="1486" y="252"/>
                    <a:pt x="1509" y="190"/>
                    <a:pt x="1512" y="180"/>
                  </a:cubicBezTo>
                  <a:cubicBezTo>
                    <a:pt x="1515" y="171"/>
                    <a:pt x="1521" y="153"/>
                    <a:pt x="1521" y="153"/>
                  </a:cubicBezTo>
                  <a:cubicBezTo>
                    <a:pt x="1524" y="114"/>
                    <a:pt x="1515" y="72"/>
                    <a:pt x="1530" y="36"/>
                  </a:cubicBezTo>
                  <a:cubicBezTo>
                    <a:pt x="1541" y="10"/>
                    <a:pt x="1557" y="117"/>
                    <a:pt x="1557" y="117"/>
                  </a:cubicBezTo>
                  <a:cubicBezTo>
                    <a:pt x="1561" y="111"/>
                    <a:pt x="1600" y="52"/>
                    <a:pt x="1602" y="54"/>
                  </a:cubicBezTo>
                  <a:cubicBezTo>
                    <a:pt x="1619" y="71"/>
                    <a:pt x="1608" y="102"/>
                    <a:pt x="1611" y="126"/>
                  </a:cubicBezTo>
                  <a:cubicBezTo>
                    <a:pt x="1620" y="117"/>
                    <a:pt x="1631" y="109"/>
                    <a:pt x="1638" y="99"/>
                  </a:cubicBezTo>
                  <a:cubicBezTo>
                    <a:pt x="1663" y="64"/>
                    <a:pt x="1650" y="44"/>
                    <a:pt x="1665" y="90"/>
                  </a:cubicBezTo>
                  <a:cubicBezTo>
                    <a:pt x="1668" y="81"/>
                    <a:pt x="1666" y="69"/>
                    <a:pt x="1674" y="63"/>
                  </a:cubicBezTo>
                  <a:cubicBezTo>
                    <a:pt x="1689" y="52"/>
                    <a:pt x="1728" y="45"/>
                    <a:pt x="1728" y="45"/>
                  </a:cubicBezTo>
                  <a:cubicBezTo>
                    <a:pt x="1741" y="85"/>
                    <a:pt x="1735" y="106"/>
                    <a:pt x="1782" y="90"/>
                  </a:cubicBezTo>
                  <a:cubicBezTo>
                    <a:pt x="1807" y="16"/>
                    <a:pt x="1769" y="115"/>
                    <a:pt x="1800" y="135"/>
                  </a:cubicBezTo>
                  <a:cubicBezTo>
                    <a:pt x="1816" y="146"/>
                    <a:pt x="1809" y="98"/>
                    <a:pt x="1818" y="81"/>
                  </a:cubicBezTo>
                  <a:cubicBezTo>
                    <a:pt x="1824" y="70"/>
                    <a:pt x="1836" y="63"/>
                    <a:pt x="1845" y="54"/>
                  </a:cubicBezTo>
                  <a:cubicBezTo>
                    <a:pt x="1862" y="159"/>
                    <a:pt x="1845" y="104"/>
                    <a:pt x="1863" y="81"/>
                  </a:cubicBezTo>
                  <a:cubicBezTo>
                    <a:pt x="1870" y="73"/>
                    <a:pt x="1881" y="69"/>
                    <a:pt x="1890" y="63"/>
                  </a:cubicBezTo>
                  <a:cubicBezTo>
                    <a:pt x="1893" y="81"/>
                    <a:pt x="1895" y="99"/>
                    <a:pt x="1899" y="117"/>
                  </a:cubicBezTo>
                  <a:cubicBezTo>
                    <a:pt x="1901" y="126"/>
                    <a:pt x="1899" y="144"/>
                    <a:pt x="1908" y="144"/>
                  </a:cubicBezTo>
                  <a:cubicBezTo>
                    <a:pt x="1919" y="144"/>
                    <a:pt x="1922" y="127"/>
                    <a:pt x="1926" y="117"/>
                  </a:cubicBezTo>
                  <a:cubicBezTo>
                    <a:pt x="1939" y="89"/>
                    <a:pt x="1946" y="57"/>
                    <a:pt x="1953" y="27"/>
                  </a:cubicBezTo>
                  <a:cubicBezTo>
                    <a:pt x="1956" y="51"/>
                    <a:pt x="1947" y="80"/>
                    <a:pt x="1962" y="99"/>
                  </a:cubicBezTo>
                  <a:cubicBezTo>
                    <a:pt x="1970" y="109"/>
                    <a:pt x="1982" y="83"/>
                    <a:pt x="1989" y="72"/>
                  </a:cubicBezTo>
                  <a:cubicBezTo>
                    <a:pt x="1994" y="64"/>
                    <a:pt x="1995" y="54"/>
                    <a:pt x="1998" y="45"/>
                  </a:cubicBezTo>
                  <a:cubicBezTo>
                    <a:pt x="2001" y="54"/>
                    <a:pt x="2005" y="63"/>
                    <a:pt x="2007" y="72"/>
                  </a:cubicBezTo>
                  <a:cubicBezTo>
                    <a:pt x="2011" y="96"/>
                    <a:pt x="1992" y="144"/>
                    <a:pt x="2016" y="144"/>
                  </a:cubicBezTo>
                  <a:cubicBezTo>
                    <a:pt x="2046" y="144"/>
                    <a:pt x="2070" y="72"/>
                    <a:pt x="2070" y="72"/>
                  </a:cubicBezTo>
                  <a:cubicBezTo>
                    <a:pt x="2078" y="96"/>
                    <a:pt x="2074" y="108"/>
                    <a:pt x="2106" y="108"/>
                  </a:cubicBezTo>
                  <a:cubicBezTo>
                    <a:pt x="2118" y="108"/>
                    <a:pt x="2142" y="99"/>
                    <a:pt x="2142" y="99"/>
                  </a:cubicBezTo>
                </a:path>
              </a:pathLst>
            </a:custGeom>
            <a:noFill/>
            <a:ln w="9525">
              <a:solidFill>
                <a:srgbClr val="66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667000" y="1905000"/>
              <a:ext cx="3810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048000" y="365760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7696200" y="1690688"/>
              <a:ext cx="7620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7696200" y="3443288"/>
              <a:ext cx="7620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7696200" y="5348288"/>
              <a:ext cx="7620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914400" y="2819400"/>
              <a:ext cx="1752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  <a:latin typeface="Times New Roman" pitchFamily="18" charset="0"/>
                </a:rPr>
                <a:t>Received signal (short delay)</a:t>
              </a: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914400" y="4724400"/>
              <a:ext cx="1752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accent1"/>
                  </a:solidFill>
                  <a:latin typeface="Times New Roman" pitchFamily="18" charset="0"/>
                </a:rPr>
                <a:t>Received signal (long delay)</a:t>
              </a: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2819400" y="1295400"/>
              <a:ext cx="762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3962400" y="2133600"/>
              <a:ext cx="762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5105400" y="1295400"/>
              <a:ext cx="762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2667000" y="40386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914400" y="4267200"/>
              <a:ext cx="1676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accent1"/>
                  </a:solidFill>
                  <a:latin typeface="Times New Roman" pitchFamily="18" charset="0"/>
                </a:rPr>
                <a:t>Propagation time</a:t>
              </a: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V="1">
              <a:off x="2438400" y="4114800"/>
              <a:ext cx="381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3200400" y="3352800"/>
              <a:ext cx="533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accent1"/>
                </a:solidFill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3581400" y="5257800"/>
              <a:ext cx="533400" cy="152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accent1"/>
                </a:solidFill>
              </a:endParaRP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3200400" y="4419600"/>
              <a:ext cx="1600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accent1"/>
                  </a:solidFill>
                  <a:latin typeface="Times New Roman" pitchFamily="18" charset="0"/>
                </a:rPr>
                <a:t>Delayed signals</a:t>
              </a:r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V="1">
              <a:off x="3352800" y="3733800"/>
              <a:ext cx="76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3352800" y="472440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0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2 Control Channels</a:t>
            </a:r>
          </a:p>
          <a:p>
            <a:pPr lvl="1"/>
            <a:r>
              <a:rPr lang="en-US" dirty="0" smtClean="0"/>
              <a:t>2 Data Channels</a:t>
            </a:r>
          </a:p>
          <a:p>
            <a:r>
              <a:rPr lang="en-US" dirty="0" smtClean="0"/>
              <a:t>Waves travel at the speed of?</a:t>
            </a:r>
          </a:p>
          <a:p>
            <a:pPr lvl="1"/>
            <a:r>
              <a:rPr lang="en-US" dirty="0" smtClean="0"/>
              <a:t>Based on this we can calculate wavelength</a:t>
            </a:r>
          </a:p>
          <a:p>
            <a:r>
              <a:rPr lang="en-US" dirty="0" smtClean="0"/>
              <a:t>Waves propagate differently</a:t>
            </a:r>
          </a:p>
          <a:p>
            <a:pPr lvl="1"/>
            <a:r>
              <a:rPr lang="en-US" dirty="0" smtClean="0"/>
              <a:t>Large wavelengths create </a:t>
            </a:r>
            <a:r>
              <a:rPr lang="en-US" dirty="0" err="1" smtClean="0"/>
              <a:t>skywaves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27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have meanings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Isotropic</a:t>
            </a:r>
          </a:p>
          <a:p>
            <a:pPr lvl="1"/>
            <a:r>
              <a:rPr lang="en-US" dirty="0" smtClean="0"/>
              <a:t>Equal in all directions</a:t>
            </a:r>
          </a:p>
          <a:p>
            <a:r>
              <a:rPr lang="en-US" dirty="0" smtClean="0"/>
              <a:t>Are antennas isotropic?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Antennas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Omnidirectional</a:t>
            </a:r>
          </a:p>
          <a:p>
            <a:pPr lvl="1"/>
            <a:r>
              <a:rPr lang="en-US" dirty="0" smtClean="0"/>
              <a:t>Waves propagate evenly in all directions</a:t>
            </a:r>
          </a:p>
          <a:p>
            <a:pPr lvl="1"/>
            <a:r>
              <a:rPr lang="en-US" dirty="0" smtClean="0"/>
              <a:t>Poor levels directly above/below the plane</a:t>
            </a:r>
          </a:p>
          <a:p>
            <a:pPr lvl="1"/>
            <a:r>
              <a:rPr lang="en-US" dirty="0" smtClean="0"/>
              <a:t>Cell phones, FM Radio, </a:t>
            </a:r>
            <a:r>
              <a:rPr lang="en-US" dirty="0" err="1" smtClean="0"/>
              <a:t>wifi</a:t>
            </a:r>
            <a:r>
              <a:rPr lang="en-US" dirty="0" smtClean="0"/>
              <a:t> (usually)</a:t>
            </a:r>
          </a:p>
          <a:p>
            <a:pPr lvl="1"/>
            <a:r>
              <a:rPr lang="en-US" dirty="0" smtClean="0"/>
              <a:t>Di-pole</a:t>
            </a:r>
          </a:p>
          <a:p>
            <a:r>
              <a:rPr lang="en-US" dirty="0" smtClean="0"/>
              <a:t>Directional/point to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600" y="812007"/>
            <a:ext cx="3350208" cy="25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Gain    (or just 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of antenna’s electrical efficiency </a:t>
            </a:r>
          </a:p>
          <a:p>
            <a:pPr lvl="1"/>
            <a:r>
              <a:rPr lang="en-US" dirty="0" smtClean="0"/>
              <a:t>How well do I transfer electrical signal to waves </a:t>
            </a:r>
          </a:p>
          <a:p>
            <a:pPr lvl="1"/>
            <a:r>
              <a:rPr lang="en-US" dirty="0" smtClean="0"/>
              <a:t>Or vice versa</a:t>
            </a:r>
          </a:p>
          <a:p>
            <a:r>
              <a:rPr lang="en-US" dirty="0" smtClean="0"/>
              <a:t>Ratio of power to theoretical perfection</a:t>
            </a:r>
          </a:p>
          <a:p>
            <a:pPr lvl="1"/>
            <a:r>
              <a:rPr lang="en-US" dirty="0" smtClean="0"/>
              <a:t>Perfection == lossless isotropic antenna</a:t>
            </a:r>
          </a:p>
          <a:p>
            <a:pPr lvl="1"/>
            <a:r>
              <a:rPr lang="en-US" dirty="0" smtClean="0"/>
              <a:t>Usually measured in decibels isotropic (</a:t>
            </a:r>
            <a:r>
              <a:rPr lang="en-US" dirty="0" err="1" smtClean="0"/>
              <a:t>dBi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(Can also be </a:t>
            </a:r>
            <a:r>
              <a:rPr lang="en-US" dirty="0" err="1" smtClean="0"/>
              <a:t>dBd</a:t>
            </a:r>
            <a:r>
              <a:rPr lang="en-US" dirty="0" smtClean="0"/>
              <a:t>, lossless half-wave dipole antenna)</a:t>
            </a:r>
          </a:p>
          <a:p>
            <a:pPr lvl="2"/>
            <a:r>
              <a:rPr lang="en-US" dirty="0" smtClean="0"/>
              <a:t>Dipole antennas are more common</a:t>
            </a:r>
          </a:p>
          <a:p>
            <a:pPr lvl="1"/>
            <a:r>
              <a:rPr lang="en-US" dirty="0" err="1" smtClean="0"/>
              <a:t>dBd</a:t>
            </a:r>
            <a:r>
              <a:rPr lang="en-US" dirty="0" smtClean="0"/>
              <a:t> = </a:t>
            </a:r>
            <a:r>
              <a:rPr lang="en-US" dirty="0" err="1" smtClean="0"/>
              <a:t>dBi</a:t>
            </a:r>
            <a:r>
              <a:rPr lang="en-US" dirty="0" smtClean="0"/>
              <a:t> – 2.15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radio transmissions degrade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Loss  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p</a:t>
            </a:r>
            <a:endParaRPr lang="en-US" dirty="0" smtClean="0"/>
          </a:p>
          <a:p>
            <a:pPr lvl="1"/>
            <a:r>
              <a:rPr lang="en-US" dirty="0" smtClean="0"/>
              <a:t>Reduction in “power density” over wide areas</a:t>
            </a:r>
          </a:p>
          <a:p>
            <a:pPr lvl="1"/>
            <a:r>
              <a:rPr lang="en-US" dirty="0" smtClean="0"/>
              <a:t>Factors- distance, frequency, land</a:t>
            </a:r>
          </a:p>
          <a:p>
            <a:r>
              <a:rPr lang="en-US" dirty="0" smtClean="0"/>
              <a:t>Slow Fading   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Small area problems</a:t>
            </a:r>
          </a:p>
          <a:p>
            <a:pPr lvl="1"/>
            <a:r>
              <a:rPr lang="en-US" dirty="0" smtClean="0"/>
              <a:t>Building, road,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Fast Fading   L</a:t>
            </a:r>
            <a:r>
              <a:rPr lang="en-US" baseline="-25000" dirty="0" smtClean="0"/>
              <a:t>F</a:t>
            </a:r>
          </a:p>
          <a:p>
            <a:pPr lvl="1"/>
            <a:r>
              <a:rPr lang="en-US" dirty="0" smtClean="0"/>
              <a:t>Caused by motion of MS</a:t>
            </a:r>
          </a:p>
          <a:p>
            <a:pPr lvl="1"/>
            <a:r>
              <a:rPr lang="en-US" dirty="0" smtClean="0"/>
              <a:t>Things near transmitter, like raindrops</a:t>
            </a:r>
          </a:p>
        </p:txBody>
      </p:sp>
    </p:spTree>
    <p:extLst>
      <p:ext uri="{BB962C8B-B14F-4D97-AF65-F5344CB8AC3E}">
        <p14:creationId xmlns:p14="http://schemas.microsoft.com/office/powerpoint/2010/main" val="19081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Talked briefly before</a:t>
            </a:r>
          </a:p>
          <a:p>
            <a:r>
              <a:rPr lang="en-US" dirty="0" smtClean="0"/>
              <a:t>Urban areas make signal propagation problematic</a:t>
            </a:r>
          </a:p>
          <a:p>
            <a:r>
              <a:rPr lang="en-US" dirty="0" smtClean="0"/>
              <a:t>Thus, better signal in open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you’re moving, your frequency changes</a:t>
            </a:r>
          </a:p>
          <a:p>
            <a:r>
              <a:rPr lang="en-US" dirty="0" smtClean="0"/>
              <a:t>This is called Doppler shift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80" y="3154363"/>
            <a:ext cx="94488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Shift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0857" y="1794760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If you’re a new-age goat with a cellphone, things get messy</a:t>
                </a:r>
              </a:p>
              <a:p>
                <a:r>
                  <a:rPr lang="en-US" i="1" dirty="0" err="1" smtClean="0"/>
                  <a:t>f</a:t>
                </a:r>
                <a:r>
                  <a:rPr lang="en-US" i="1" baseline="-25000" dirty="0" err="1" smtClean="0"/>
                  <a:t>d</a:t>
                </a:r>
                <a:r>
                  <a:rPr lang="en-US" i="1" dirty="0" smtClean="0"/>
                  <a:t>  = </a:t>
                </a:r>
                <a:r>
                  <a:rPr lang="en-US" dirty="0" smtClean="0"/>
                  <a:t>Doppler shift</a:t>
                </a:r>
              </a:p>
              <a:p>
                <a:r>
                  <a:rPr lang="en-US" i="1" dirty="0" smtClean="0"/>
                  <a:t>f</a:t>
                </a:r>
                <a:r>
                  <a:rPr lang="en-US" i="1" baseline="-25000" dirty="0" smtClean="0"/>
                  <a:t>c</a:t>
                </a:r>
                <a:r>
                  <a:rPr lang="en-US" i="1" dirty="0" smtClean="0"/>
                  <a:t>  = </a:t>
                </a:r>
                <a:r>
                  <a:rPr lang="en-US" dirty="0" smtClean="0"/>
                  <a:t>frequency of source carrier</a:t>
                </a:r>
                <a:endParaRPr lang="en-US" baseline="-25000" dirty="0" smtClean="0"/>
              </a:p>
              <a:p>
                <a:r>
                  <a:rPr lang="en-US" i="1" dirty="0" err="1" smtClean="0"/>
                  <a:t>f</a:t>
                </a:r>
                <a:r>
                  <a:rPr lang="en-US" i="1" baseline="-25000" dirty="0" err="1" smtClean="0"/>
                  <a:t>r</a:t>
                </a:r>
                <a:r>
                  <a:rPr lang="en-US" i="1" dirty="0" smtClean="0"/>
                  <a:t> = </a:t>
                </a:r>
                <a:r>
                  <a:rPr lang="en-US" dirty="0" smtClean="0"/>
                  <a:t>frequency of received signal</a:t>
                </a:r>
              </a:p>
              <a:p>
                <a:r>
                  <a:rPr lang="en-US" i="1" dirty="0" smtClean="0"/>
                  <a:t>v</a:t>
                </a:r>
                <a:r>
                  <a:rPr lang="en-US" dirty="0" smtClean="0"/>
                  <a:t> = velocity (m/s)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i="1" dirty="0" smtClean="0"/>
                  <a:t> = </a:t>
                </a:r>
                <a:r>
                  <a:rPr lang="en-US" dirty="0" smtClean="0"/>
                  <a:t>carrier wavelength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dirty="0" smtClean="0"/>
                  <a:t> = Radians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0857" y="1794760"/>
                <a:ext cx="10515600" cy="4351338"/>
              </a:xfrm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70631" y="861372"/>
                <a:ext cx="2665090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𝑓</m:t>
                      </m:r>
                      <m:r>
                        <a:rPr lang="en-US" sz="3200" b="0" i="1" baseline="-25000" smtClean="0">
                          <a:latin typeface="Cambria Math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𝑓𝑐</m:t>
                      </m:r>
                      <m:r>
                        <a:rPr lang="en-US" sz="3200" b="0" i="1" smtClean="0">
                          <a:latin typeface="Cambria Math" charset="0"/>
                        </a:rPr>
                        <m:t> −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𝑓𝑑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631" y="861372"/>
                <a:ext cx="2665090" cy="481094"/>
              </a:xfrm>
              <a:prstGeom prst="rect">
                <a:avLst/>
              </a:prstGeom>
              <a:blipFill rotWithShape="0"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40128" y="607964"/>
                <a:ext cx="2304733" cy="844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𝑓</m:t>
                      </m:r>
                      <m:r>
                        <a:rPr lang="en-US" sz="3200" b="0" i="1" baseline="-25000" smtClean="0">
                          <a:latin typeface="Cambria Math" charset="0"/>
                        </a:rPr>
                        <m:t>𝑑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charset="0"/>
                            </a:rPr>
                            <m:t>𝑣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den>
                      </m:f>
                      <m:func>
                        <m:func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128" y="607964"/>
                <a:ext cx="2304733" cy="8442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805478" y="2186935"/>
            <a:ext cx="4761855" cy="3814799"/>
            <a:chOff x="5257800" y="3733800"/>
            <a:chExt cx="2298700" cy="1940468"/>
          </a:xfrm>
        </p:grpSpPr>
        <p:sp>
          <p:nvSpPr>
            <p:cNvPr id="6" name="Text Box 85"/>
            <p:cNvSpPr txBox="1">
              <a:spLocks noChangeArrowheads="1"/>
            </p:cNvSpPr>
            <p:nvPr/>
          </p:nvSpPr>
          <p:spPr bwMode="auto">
            <a:xfrm>
              <a:off x="5257800" y="5486400"/>
              <a:ext cx="838200" cy="18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800" dirty="0">
                <a:latin typeface="Times New Roman" pitchFamily="18" charset="0"/>
              </a:endParaRPr>
            </a:p>
          </p:txBody>
        </p:sp>
        <p:sp>
          <p:nvSpPr>
            <p:cNvPr id="7" name="Line 84"/>
            <p:cNvSpPr>
              <a:spLocks noChangeShapeType="1"/>
            </p:cNvSpPr>
            <p:nvPr/>
          </p:nvSpPr>
          <p:spPr bwMode="auto">
            <a:xfrm flipV="1">
              <a:off x="5611813" y="4754563"/>
              <a:ext cx="415925" cy="728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9"/>
            <p:cNvSpPr>
              <a:spLocks noChangeShapeType="1"/>
            </p:cNvSpPr>
            <p:nvPr/>
          </p:nvSpPr>
          <p:spPr bwMode="auto">
            <a:xfrm flipV="1">
              <a:off x="6248400" y="3733800"/>
              <a:ext cx="3810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Arc 87"/>
            <p:cNvSpPr>
              <a:spLocks/>
            </p:cNvSpPr>
            <p:nvPr/>
          </p:nvSpPr>
          <p:spPr bwMode="auto">
            <a:xfrm rot="18525931" flipV="1">
              <a:off x="5795963" y="4338638"/>
              <a:ext cx="1143000" cy="558800"/>
            </a:xfrm>
            <a:custGeom>
              <a:avLst/>
              <a:gdLst>
                <a:gd name="T0" fmla="*/ 2147483647 w 21600"/>
                <a:gd name="T1" fmla="*/ 0 h 23712"/>
                <a:gd name="T2" fmla="*/ 2147483647 w 21600"/>
                <a:gd name="T3" fmla="*/ 2147483647 h 23712"/>
                <a:gd name="T4" fmla="*/ 0 w 21600"/>
                <a:gd name="T5" fmla="*/ 2147483647 h 2371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712"/>
                <a:gd name="T11" fmla="*/ 21600 w 21600"/>
                <a:gd name="T12" fmla="*/ 23712 h 237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712" fill="none" extrusionOk="0">
                  <a:moveTo>
                    <a:pt x="16826" y="-1"/>
                  </a:moveTo>
                  <a:cubicBezTo>
                    <a:pt x="19915" y="3838"/>
                    <a:pt x="21600" y="8616"/>
                    <a:pt x="21600" y="13544"/>
                  </a:cubicBezTo>
                  <a:cubicBezTo>
                    <a:pt x="21600" y="17090"/>
                    <a:pt x="20726" y="20582"/>
                    <a:pt x="19057" y="23712"/>
                  </a:cubicBezTo>
                </a:path>
                <a:path w="21600" h="23712" stroke="0" extrusionOk="0">
                  <a:moveTo>
                    <a:pt x="16826" y="-1"/>
                  </a:moveTo>
                  <a:cubicBezTo>
                    <a:pt x="19915" y="3838"/>
                    <a:pt x="21600" y="8616"/>
                    <a:pt x="21600" y="13544"/>
                  </a:cubicBezTo>
                  <a:cubicBezTo>
                    <a:pt x="21600" y="17090"/>
                    <a:pt x="20726" y="20582"/>
                    <a:pt x="19057" y="23712"/>
                  </a:cubicBezTo>
                  <a:lnTo>
                    <a:pt x="0" y="13544"/>
                  </a:lnTo>
                  <a:lnTo>
                    <a:pt x="16826" y="-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" name="Line 83"/>
            <p:cNvSpPr>
              <a:spLocks noChangeShapeType="1"/>
            </p:cNvSpPr>
            <p:nvPr/>
          </p:nvSpPr>
          <p:spPr bwMode="auto">
            <a:xfrm>
              <a:off x="6445250" y="4570413"/>
              <a:ext cx="111125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18054" y="3289845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054" y="3289845"/>
                <a:ext cx="37414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0014" y="2773723"/>
            <a:ext cx="1693000" cy="18199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8027780">
            <a:off x="6779359" y="4784187"/>
            <a:ext cx="1929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 carrier wave -&gt;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8027780">
            <a:off x="8212035" y="2632102"/>
            <a:ext cx="1929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 carrier wave -&gt;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51213" y="3509758"/>
            <a:ext cx="167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Goat -&gt;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61936" y="4314567"/>
            <a:ext cx="272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*Assume the goat runs fast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118657" y="5452500"/>
            <a:ext cx="1120841" cy="16800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16998" y="5678621"/>
            <a:ext cx="402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Apparently a “goat tower” is a thing -&gt;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39505" y="6047954"/>
            <a:ext cx="368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*goat towers typically house goats, not cellular transceivers, but I’m no goat expert; I have no proof one way or the other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83922" y="5749871"/>
                <a:ext cx="480807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What frequency does the goat actually receive?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Goat tower broadcasts at 1500 MHz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Assume the goat is really fast: 250 m/s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He’s at an 85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°</m:t>
                    </m:r>
                  </m:oMath>
                </a14:m>
                <a:r>
                  <a:rPr lang="en-US" dirty="0" smtClean="0"/>
                  <a:t> from the carrier wave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922" y="5749871"/>
                <a:ext cx="4808078" cy="1477328"/>
              </a:xfrm>
              <a:prstGeom prst="rect">
                <a:avLst/>
              </a:prstGeom>
              <a:blipFill rotWithShape="0">
                <a:blip r:embed="rId9"/>
                <a:stretch>
                  <a:fillRect l="-1014" t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3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428</Words>
  <Application>Microsoft Macintosh PowerPoint</Application>
  <PresentationFormat>Widescreen</PresentationFormat>
  <Paragraphs>107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Cambria Math</vt:lpstr>
      <vt:lpstr>Tahoma</vt:lpstr>
      <vt:lpstr>Times New Roman</vt:lpstr>
      <vt:lpstr>Arial</vt:lpstr>
      <vt:lpstr>Office Theme</vt:lpstr>
      <vt:lpstr>Signal Degradation</vt:lpstr>
      <vt:lpstr>Review</vt:lpstr>
      <vt:lpstr>Words have meanings</vt:lpstr>
      <vt:lpstr>Antennas</vt:lpstr>
      <vt:lpstr>Power Gain    (or just gain)</vt:lpstr>
      <vt:lpstr>Our radio transmissions degrade</vt:lpstr>
      <vt:lpstr>Path Loss</vt:lpstr>
      <vt:lpstr>Doppler Effect</vt:lpstr>
      <vt:lpstr>Doppler Shift </vt:lpstr>
      <vt:lpstr>Where is the Doppler effect a big deal?</vt:lpstr>
      <vt:lpstr>PowerPoint Presentation</vt:lpstr>
      <vt:lpstr>What about really fast?</vt:lpstr>
      <vt:lpstr>Spacecraft!</vt:lpstr>
      <vt:lpstr>ISL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Degredation</dc:title>
  <dc:creator>Cronin, Kyle</dc:creator>
  <cp:lastModifiedBy>Cronin, Kyle</cp:lastModifiedBy>
  <cp:revision>27</cp:revision>
  <dcterms:created xsi:type="dcterms:W3CDTF">2015-09-04T00:07:34Z</dcterms:created>
  <dcterms:modified xsi:type="dcterms:W3CDTF">2017-09-05T21:54:59Z</dcterms:modified>
</cp:coreProperties>
</file>