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6" r:id="rId6"/>
    <p:sldId id="267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82"/>
    <p:restoredTop sz="94674"/>
  </p:normalViewPr>
  <p:slideViewPr>
    <p:cSldViewPr snapToGrid="0" snapToObjects="1">
      <p:cViewPr varScale="1">
        <p:scale>
          <a:sx n="102" d="100"/>
          <a:sy n="102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C63B0-319F-D042-9C09-A18D7BF17B8A}" type="datetimeFigureOut">
              <a:rPr lang="en-US" smtClean="0"/>
              <a:t>10/4/17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2DE03-7335-EA4D-A72C-A51EAEF2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10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5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6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5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3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4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2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0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9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3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D218D-1C96-9141-A8C6-06E0D22414F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7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3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Backhaul carriers bring data across regions</a:t>
            </a:r>
          </a:p>
          <a:p>
            <a:r>
              <a:rPr lang="en-US" dirty="0" smtClean="0"/>
              <a:t>Regional ‘last mile’ providers bring connections to end users</a:t>
            </a:r>
          </a:p>
          <a:p>
            <a:pPr lvl="1"/>
            <a:r>
              <a:rPr lang="en-US" dirty="0" smtClean="0"/>
              <a:t>Sometimes there’s crossover</a:t>
            </a:r>
          </a:p>
          <a:p>
            <a:r>
              <a:rPr lang="en-US" dirty="0" smtClean="0"/>
              <a:t>The phone system is old and constantly changing</a:t>
            </a:r>
          </a:p>
          <a:p>
            <a:r>
              <a:rPr lang="en-US" dirty="0" smtClean="0"/>
              <a:t>ISDN circuits are going away</a:t>
            </a:r>
          </a:p>
          <a:p>
            <a:pPr lvl="1"/>
            <a:r>
              <a:rPr lang="en-US" dirty="0" smtClean="0"/>
              <a:t>In favor of things like OC connections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215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Roaming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device is constantly looking for signals</a:t>
            </a:r>
          </a:p>
          <a:p>
            <a:pPr lvl="1"/>
            <a:r>
              <a:rPr lang="en-US" dirty="0" smtClean="0"/>
              <a:t>Once it finds one it registers it to a kernel table</a:t>
            </a:r>
          </a:p>
          <a:p>
            <a:pPr lvl="1"/>
            <a:r>
              <a:rPr lang="en-US" dirty="0" smtClean="0"/>
              <a:t>If signals get low, a relocation process beings in user space</a:t>
            </a:r>
          </a:p>
          <a:p>
            <a:r>
              <a:rPr lang="en-US" dirty="0" smtClean="0"/>
              <a:t>The new BS finds the HLR for device, authenticates</a:t>
            </a:r>
          </a:p>
          <a:p>
            <a:r>
              <a:rPr lang="en-US" dirty="0" smtClean="0"/>
              <a:t>Then we register in the VLR, authenticate there too</a:t>
            </a:r>
          </a:p>
          <a:p>
            <a:pPr lvl="1"/>
            <a:r>
              <a:rPr lang="en-US" dirty="0" smtClean="0"/>
              <a:t>Two way pointer is established in each registry</a:t>
            </a:r>
          </a:p>
          <a:p>
            <a:endParaRPr lang="en-US" dirty="0"/>
          </a:p>
          <a:p>
            <a:r>
              <a:rPr lang="en-US" dirty="0" smtClean="0"/>
              <a:t>How it works: beacons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32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BS is always sending out a beacon signal</a:t>
            </a:r>
          </a:p>
          <a:p>
            <a:pPr lvl="1"/>
            <a:r>
              <a:rPr lang="en-US" dirty="0" smtClean="0"/>
              <a:t>Hey, here I am!</a:t>
            </a:r>
          </a:p>
          <a:p>
            <a:r>
              <a:rPr lang="en-US" dirty="0" smtClean="0"/>
              <a:t>When devices begin to connect, they listen for beacons</a:t>
            </a:r>
          </a:p>
          <a:p>
            <a:endParaRPr lang="en-US" dirty="0"/>
          </a:p>
          <a:p>
            <a:r>
              <a:rPr lang="en-US" dirty="0" smtClean="0"/>
              <a:t>Notice how connecting to networks tends to take longer away from home?</a:t>
            </a:r>
          </a:p>
          <a:p>
            <a:pPr lvl="1"/>
            <a:r>
              <a:rPr lang="en-US" dirty="0" smtClean="0"/>
              <a:t>Getting off a plane?</a:t>
            </a:r>
          </a:p>
          <a:p>
            <a:pPr lvl="1"/>
            <a:r>
              <a:rPr lang="en-US" dirty="0" smtClean="0"/>
              <a:t>We have to find a beacon, register the 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7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Handoff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 Handoff</a:t>
            </a:r>
          </a:p>
          <a:p>
            <a:pPr lvl="1"/>
            <a:r>
              <a:rPr lang="en-US" dirty="0" smtClean="0"/>
              <a:t>Works great with CDMA!</a:t>
            </a:r>
          </a:p>
          <a:p>
            <a:pPr lvl="1"/>
            <a:r>
              <a:rPr lang="en-US" dirty="0" smtClean="0"/>
              <a:t>We can overlap signals, no issue talking</a:t>
            </a:r>
          </a:p>
          <a:p>
            <a:pPr lvl="1"/>
            <a:r>
              <a:rPr lang="en-US" dirty="0" smtClean="0"/>
              <a:t>Just need to exchange codes</a:t>
            </a:r>
          </a:p>
          <a:p>
            <a:r>
              <a:rPr lang="en-US" dirty="0" smtClean="0"/>
              <a:t>Hard Handoff</a:t>
            </a:r>
          </a:p>
          <a:p>
            <a:pPr lvl="1"/>
            <a:r>
              <a:rPr lang="en-US" dirty="0" smtClean="0"/>
              <a:t>Signals must be cut first</a:t>
            </a:r>
          </a:p>
          <a:p>
            <a:pPr lvl="1"/>
            <a:r>
              <a:rPr lang="en-US" dirty="0" smtClean="0"/>
              <a:t>TDMA and FDMA use this</a:t>
            </a:r>
          </a:p>
          <a:p>
            <a:pPr lvl="1"/>
            <a:r>
              <a:rPr lang="en-US" dirty="0" smtClean="0"/>
              <a:t>Generally a quick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335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Handoff vs Roam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hit another MSC, we’re roaming</a:t>
            </a:r>
          </a:p>
          <a:p>
            <a:pPr lvl="1"/>
            <a:r>
              <a:rPr lang="en-US" dirty="0" smtClean="0"/>
              <a:t>Remember MSC’s use circuit technology generally</a:t>
            </a:r>
          </a:p>
          <a:p>
            <a:pPr lvl="2"/>
            <a:r>
              <a:rPr lang="en-US" dirty="0" smtClean="0"/>
              <a:t>As opposed to IP/packet</a:t>
            </a:r>
          </a:p>
          <a:p>
            <a:pPr lvl="1"/>
            <a:r>
              <a:rPr lang="en-US" dirty="0" smtClean="0"/>
              <a:t>Therefore they must trunk if we move from one to another</a:t>
            </a:r>
          </a:p>
          <a:p>
            <a:r>
              <a:rPr lang="en-US" dirty="0" smtClean="0"/>
              <a:t>Generally GSM/CDMA specific</a:t>
            </a:r>
          </a:p>
          <a:p>
            <a:r>
              <a:rPr lang="en-US" dirty="0" smtClean="0"/>
              <a:t>We’ll come back to roaming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5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LTE Has made handoffs </a:t>
            </a:r>
            <a:r>
              <a:rPr lang="en-US" dirty="0" err="1" smtClean="0"/>
              <a:t>intersting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can’t migrate from </a:t>
            </a:r>
            <a:r>
              <a:rPr lang="en-US" dirty="0" err="1" smtClean="0"/>
              <a:t>VoLTE</a:t>
            </a:r>
            <a:r>
              <a:rPr lang="en-US" dirty="0" smtClean="0"/>
              <a:t> to: anything else</a:t>
            </a:r>
          </a:p>
          <a:p>
            <a:r>
              <a:rPr lang="en-US" dirty="0" smtClean="0"/>
              <a:t>Migrating from “regular” LTE to CDMA calls?</a:t>
            </a:r>
          </a:p>
          <a:p>
            <a:pPr lvl="1"/>
            <a:r>
              <a:rPr lang="en-US" dirty="0" smtClean="0"/>
              <a:t>No problem, the circuit just redirects</a:t>
            </a:r>
          </a:p>
          <a:p>
            <a:r>
              <a:rPr lang="en-US" dirty="0" smtClean="0"/>
              <a:t>CDMA to LTE?</a:t>
            </a:r>
          </a:p>
          <a:p>
            <a:pPr lvl="1"/>
            <a:r>
              <a:rPr lang="en-US" dirty="0" smtClean="0"/>
              <a:t>Avoid the problem, just keep you on CDMA for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264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286</Words>
  <Application>Microsoft Macintosh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Mobility</vt:lpstr>
      <vt:lpstr>Review</vt:lpstr>
      <vt:lpstr>Roaming Process</vt:lpstr>
      <vt:lpstr>Beacons</vt:lpstr>
      <vt:lpstr>Handoff Types</vt:lpstr>
      <vt:lpstr>Handoff vs Roam</vt:lpstr>
      <vt:lpstr>LTE Has made handoffs intersting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Mobility</dc:title>
  <dc:creator>Cronin, Kyle</dc:creator>
  <cp:lastModifiedBy>Cronin, Kyle</cp:lastModifiedBy>
  <cp:revision>81</cp:revision>
  <dcterms:created xsi:type="dcterms:W3CDTF">2015-10-06T17:02:44Z</dcterms:created>
  <dcterms:modified xsi:type="dcterms:W3CDTF">2017-10-04T15:48:02Z</dcterms:modified>
</cp:coreProperties>
</file>