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1"/>
    <p:restoredTop sz="94586"/>
  </p:normalViewPr>
  <p:slideViewPr>
    <p:cSldViewPr snapToGrid="0" snapToObjects="1">
      <p:cViewPr varScale="1">
        <p:scale>
          <a:sx n="102" d="100"/>
          <a:sy n="102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391BC-1BE5-F645-8AF2-2D886EDE2A4A}" type="datetimeFigureOut">
              <a:rPr lang="en-US" smtClean="0"/>
              <a:t>10/9/15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8A1AF-6AD8-8E47-B365-14250E777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A1AF-6AD8-8E47-B365-14250E7779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6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A1AF-6AD8-8E47-B365-14250E7779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91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A1AF-6AD8-8E47-B365-14250E7779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4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A1AF-6AD8-8E47-B365-14250E7779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8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A1AF-6AD8-8E47-B365-14250E7779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15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A1AF-6AD8-8E47-B365-14250E7779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8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A1AF-6AD8-8E47-B365-14250E7779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35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A1AF-6AD8-8E47-B365-14250E7779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1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A1AF-6AD8-8E47-B365-14250E7779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27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A1AF-6AD8-8E47-B365-14250E7779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44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A1AF-6AD8-8E47-B365-14250E7779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4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6082-0C37-9245-A846-315A7DFCEBAA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AB03-2DE7-EF49-A051-A28F10F4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6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6082-0C37-9245-A846-315A7DFCEBAA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AB03-2DE7-EF49-A051-A28F10F4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8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6082-0C37-9245-A846-315A7DFCEBAA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AB03-2DE7-EF49-A051-A28F10F4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1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6082-0C37-9245-A846-315A7DFCEBAA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AB03-2DE7-EF49-A051-A28F10F4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1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6082-0C37-9245-A846-315A7DFCEBAA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AB03-2DE7-EF49-A051-A28F10F4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0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6082-0C37-9245-A846-315A7DFCEBAA}" type="datetimeFigureOut">
              <a:rPr lang="en-US" smtClean="0"/>
              <a:t>10/9/15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AB03-2DE7-EF49-A051-A28F10F4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2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6082-0C37-9245-A846-315A7DFCEBAA}" type="datetimeFigureOut">
              <a:rPr lang="en-US" smtClean="0"/>
              <a:t>10/9/15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AB03-2DE7-EF49-A051-A28F10F4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6082-0C37-9245-A846-315A7DFCEBAA}" type="datetimeFigureOut">
              <a:rPr lang="en-US" smtClean="0"/>
              <a:t>10/9/15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AB03-2DE7-EF49-A051-A28F10F4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7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6082-0C37-9245-A846-315A7DFCEBAA}" type="datetimeFigureOut">
              <a:rPr lang="en-US" smtClean="0"/>
              <a:t>10/9/15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AB03-2DE7-EF49-A051-A28F10F4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2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6082-0C37-9245-A846-315A7DFCEBAA}" type="datetimeFigureOut">
              <a:rPr lang="en-US" smtClean="0"/>
              <a:t>10/9/15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AB03-2DE7-EF49-A051-A28F10F4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5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6082-0C37-9245-A846-315A7DFCEBAA}" type="datetimeFigureOut">
              <a:rPr lang="en-US" smtClean="0"/>
              <a:t>10/9/15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AB03-2DE7-EF49-A051-A28F10F4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9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76082-0C37-9245-A846-315A7DFCEBAA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8AB03-2DE7-EF49-A051-A28F10F4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1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antennasearch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Wireless Signals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Femtocell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Femtocell</a:t>
            </a:r>
            <a:r>
              <a:rPr lang="en-US" dirty="0" smtClean="0"/>
              <a:t> itself</a:t>
            </a:r>
          </a:p>
          <a:p>
            <a:pPr lvl="1"/>
            <a:r>
              <a:rPr lang="en-US" dirty="0" smtClean="0"/>
              <a:t>Has a wireless radio</a:t>
            </a:r>
          </a:p>
          <a:p>
            <a:pPr lvl="1"/>
            <a:r>
              <a:rPr lang="en-US" dirty="0" smtClean="0"/>
              <a:t>Wired network for uplink</a:t>
            </a:r>
          </a:p>
          <a:p>
            <a:r>
              <a:rPr lang="en-US" dirty="0" err="1" smtClean="0"/>
              <a:t>Femtocell</a:t>
            </a:r>
            <a:r>
              <a:rPr lang="en-US" dirty="0" smtClean="0"/>
              <a:t> Gateway</a:t>
            </a:r>
          </a:p>
          <a:p>
            <a:pPr lvl="1"/>
            <a:r>
              <a:rPr lang="en-US" dirty="0" smtClean="0"/>
              <a:t>Operated by the wireless carrier</a:t>
            </a:r>
          </a:p>
          <a:p>
            <a:pPr lvl="1"/>
            <a:r>
              <a:rPr lang="en-US" dirty="0" smtClean="0"/>
              <a:t>All </a:t>
            </a:r>
            <a:r>
              <a:rPr lang="en-US" dirty="0" err="1" smtClean="0"/>
              <a:t>femtocells</a:t>
            </a:r>
            <a:r>
              <a:rPr lang="en-US" dirty="0" smtClean="0"/>
              <a:t> forward all traffic</a:t>
            </a:r>
          </a:p>
          <a:p>
            <a:pPr lvl="1"/>
            <a:r>
              <a:rPr lang="en-US" dirty="0" smtClean="0"/>
              <a:t>Converts IP traffic/phone circuits</a:t>
            </a:r>
          </a:p>
          <a:p>
            <a:r>
              <a:rPr lang="en-US" dirty="0" err="1" smtClean="0"/>
              <a:t>Macrocells</a:t>
            </a:r>
            <a:endParaRPr lang="en-US" dirty="0" smtClean="0"/>
          </a:p>
          <a:p>
            <a:pPr lvl="1"/>
            <a:r>
              <a:rPr lang="en-US" dirty="0" smtClean="0"/>
              <a:t>Handle tracking of F-BS</a:t>
            </a:r>
          </a:p>
          <a:p>
            <a:pPr lvl="1"/>
            <a:r>
              <a:rPr lang="en-US" dirty="0" smtClean="0"/>
              <a:t>Handoffs to 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Major factor in determining your associated BS</a:t>
            </a:r>
          </a:p>
          <a:p>
            <a:r>
              <a:rPr lang="en-US" dirty="0" smtClean="0"/>
              <a:t>Usually MS and BS negotiate this</a:t>
            </a:r>
          </a:p>
          <a:p>
            <a:r>
              <a:rPr lang="en-US" dirty="0" smtClean="0"/>
              <a:t>Signal Strength</a:t>
            </a:r>
            <a:endParaRPr lang="en-US" dirty="0" smtClean="0"/>
          </a:p>
          <a:p>
            <a:pPr lvl="1"/>
            <a:r>
              <a:rPr lang="en-US" dirty="0" smtClean="0"/>
              <a:t>RSRP &lt;- LTE Signal strength, &gt;-90dBm to -120dBm</a:t>
            </a:r>
          </a:p>
          <a:p>
            <a:pPr lvl="1"/>
            <a:r>
              <a:rPr lang="en-US" dirty="0" smtClean="0"/>
              <a:t>RSSI </a:t>
            </a:r>
            <a:r>
              <a:rPr lang="en-US" dirty="0" smtClean="0"/>
              <a:t>&lt;- Received Signal Strength </a:t>
            </a:r>
            <a:r>
              <a:rPr lang="en-US" dirty="0" smtClean="0"/>
              <a:t>Indicator (non-LTE) (&gt;-70 to -100dBm)</a:t>
            </a:r>
            <a:endParaRPr lang="en-US" dirty="0"/>
          </a:p>
          <a:p>
            <a:pPr lvl="1"/>
            <a:r>
              <a:rPr lang="en-US" dirty="0" err="1"/>
              <a:t>Qrxlevmin</a:t>
            </a:r>
            <a:r>
              <a:rPr lang="en-US" dirty="0"/>
              <a:t> &lt;- what’s the minimum RSRP value I’ll take?</a:t>
            </a:r>
          </a:p>
          <a:p>
            <a:r>
              <a:rPr lang="en-US" dirty="0" smtClean="0"/>
              <a:t>Signal Quality</a:t>
            </a:r>
          </a:p>
          <a:p>
            <a:pPr lvl="1"/>
            <a:r>
              <a:rPr lang="en-US" dirty="0" smtClean="0"/>
              <a:t>ECIO -&gt; Energy to Interference Ratio</a:t>
            </a:r>
          </a:p>
          <a:p>
            <a:pPr lvl="1"/>
            <a:r>
              <a:rPr lang="en-US" dirty="0" smtClean="0"/>
              <a:t>RSRQ- Reference Signal Received Quality</a:t>
            </a:r>
          </a:p>
          <a:p>
            <a:pPr lvl="1"/>
            <a:r>
              <a:rPr lang="en-US" dirty="0" smtClean="0"/>
              <a:t>SINR – Signal to Interference plus Noise Ratio</a:t>
            </a:r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 smtClean="0"/>
              <a:t>are the cell towers at?</a:t>
            </a:r>
          </a:p>
          <a:p>
            <a:pPr lvl="1"/>
            <a:r>
              <a:rPr lang="en-US" dirty="0" smtClean="0">
                <a:hlinkClick r:id="rId3"/>
              </a:rPr>
              <a:t>http://www.antennasearch.com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180039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77222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00399"/>
            <a:ext cx="6145473" cy="145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222" y="3251200"/>
            <a:ext cx="6096000" cy="1788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64111"/>
            <a:ext cx="6057527" cy="14172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3073" y="3611912"/>
            <a:ext cx="607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 Strength</a:t>
            </a:r>
          </a:p>
          <a:p>
            <a:pPr lvl="1"/>
            <a:r>
              <a:rPr lang="en-US" dirty="0"/>
              <a:t>RSRP &lt;- LTE Signal </a:t>
            </a:r>
            <a:r>
              <a:rPr lang="en-US" dirty="0" smtClean="0"/>
              <a:t>strength</a:t>
            </a:r>
            <a:endParaRPr lang="en-US" dirty="0"/>
          </a:p>
          <a:p>
            <a:pPr lvl="1"/>
            <a:r>
              <a:rPr lang="en-US" dirty="0"/>
              <a:t>RSSI &lt;- Received Signal Strength </a:t>
            </a:r>
            <a:r>
              <a:rPr lang="en-US" dirty="0" smtClean="0"/>
              <a:t>Indicator</a:t>
            </a:r>
          </a:p>
          <a:p>
            <a:r>
              <a:rPr lang="en-US" dirty="0"/>
              <a:t>Signal Quality</a:t>
            </a:r>
          </a:p>
          <a:p>
            <a:pPr lvl="1"/>
            <a:r>
              <a:rPr lang="en-US" dirty="0"/>
              <a:t>ECIO -&gt; Energy to Interference Ratio</a:t>
            </a:r>
          </a:p>
          <a:p>
            <a:pPr lvl="1"/>
            <a:r>
              <a:rPr lang="en-US" dirty="0"/>
              <a:t>RSRQ- Reference Signal Received Quality</a:t>
            </a:r>
          </a:p>
          <a:p>
            <a:pPr lvl="1"/>
            <a:r>
              <a:rPr lang="en-US" dirty="0"/>
              <a:t>SINR – Signal to Interference plus Noise Ratio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CDMA2000 vs GSM</a:t>
            </a:r>
          </a:p>
          <a:p>
            <a:pPr lvl="1"/>
            <a:r>
              <a:rPr lang="en-US" dirty="0" smtClean="0"/>
              <a:t>Changed a lot over the years</a:t>
            </a:r>
          </a:p>
          <a:p>
            <a:r>
              <a:rPr lang="en-US" dirty="0" smtClean="0"/>
              <a:t>LTE </a:t>
            </a:r>
          </a:p>
          <a:p>
            <a:pPr lvl="1"/>
            <a:r>
              <a:rPr lang="en-US" dirty="0" smtClean="0"/>
              <a:t>IP telephony vs legacy PTSN</a:t>
            </a:r>
          </a:p>
          <a:p>
            <a:r>
              <a:rPr lang="en-US" dirty="0" smtClean="0"/>
              <a:t>How do devices identify themselves</a:t>
            </a:r>
          </a:p>
          <a:p>
            <a:r>
              <a:rPr lang="en-US" dirty="0" smtClean="0"/>
              <a:t>How is LTE different</a:t>
            </a:r>
          </a:p>
          <a:p>
            <a:pPr lvl="1"/>
            <a:r>
              <a:rPr lang="en-US" dirty="0" smtClean="0"/>
              <a:t>Frequency bands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Obviously a huge issue</a:t>
            </a:r>
          </a:p>
          <a:p>
            <a:r>
              <a:rPr lang="en-US" dirty="0" smtClean="0"/>
              <a:t>Geographic vs urban</a:t>
            </a:r>
            <a:r>
              <a:rPr lang="is-IS" dirty="0" smtClean="0"/>
              <a:t>… etc</a:t>
            </a:r>
          </a:p>
          <a:p>
            <a:endParaRPr lang="is-IS" dirty="0"/>
          </a:p>
          <a:p>
            <a:r>
              <a:rPr lang="is-IS" dirty="0" smtClean="0"/>
              <a:t>Issue: traffic origionation</a:t>
            </a:r>
          </a:p>
          <a:p>
            <a:pPr lvl="1"/>
            <a:r>
              <a:rPr lang="en-US" dirty="0" smtClean="0"/>
              <a:t>50% of voice calls</a:t>
            </a:r>
          </a:p>
          <a:p>
            <a:pPr lvl="1"/>
            <a:r>
              <a:rPr lang="en-US" dirty="0" smtClean="0"/>
              <a:t>70-80% of data transactions</a:t>
            </a:r>
          </a:p>
          <a:p>
            <a:pPr lvl="1"/>
            <a:r>
              <a:rPr lang="en-US" dirty="0" smtClean="0"/>
              <a:t>They start indoors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waves vs 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frequency wavelengths</a:t>
            </a:r>
          </a:p>
          <a:p>
            <a:pPr lvl="1"/>
            <a:r>
              <a:rPr lang="en-US" dirty="0" smtClean="0"/>
              <a:t>Properties of them</a:t>
            </a:r>
          </a:p>
          <a:p>
            <a:pPr lvl="1"/>
            <a:r>
              <a:rPr lang="en-US" dirty="0" smtClean="0"/>
              <a:t>Great at straight lines</a:t>
            </a:r>
          </a:p>
          <a:p>
            <a:pPr lvl="1"/>
            <a:r>
              <a:rPr lang="en-US" dirty="0" smtClean="0"/>
              <a:t>Good at atmosphere</a:t>
            </a:r>
          </a:p>
          <a:p>
            <a:pPr lvl="1"/>
            <a:r>
              <a:rPr lang="en-US" dirty="0" smtClean="0"/>
              <a:t>Not so good with walls</a:t>
            </a:r>
          </a:p>
          <a:p>
            <a:r>
              <a:rPr lang="en-US" dirty="0" smtClean="0"/>
              <a:t>Proof of concept:</a:t>
            </a:r>
          </a:p>
          <a:p>
            <a:pPr lvl="1"/>
            <a:r>
              <a:rPr lang="en-US" dirty="0" smtClean="0"/>
              <a:t>GPS vs FM</a:t>
            </a:r>
          </a:p>
          <a:p>
            <a:pPr lvl="2"/>
            <a:r>
              <a:rPr lang="en-US" dirty="0" smtClean="0"/>
              <a:t>One is much easier to receive indoors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&lt;- 35km</a:t>
            </a:r>
          </a:p>
          <a:p>
            <a:r>
              <a:rPr lang="en-US" dirty="0" smtClean="0"/>
              <a:t>Microcell &lt;- 2km</a:t>
            </a:r>
          </a:p>
          <a:p>
            <a:pPr lvl="1"/>
            <a:r>
              <a:rPr lang="en-US" dirty="0" smtClean="0"/>
              <a:t>Urban Areas</a:t>
            </a:r>
          </a:p>
          <a:p>
            <a:pPr lvl="1"/>
            <a:r>
              <a:rPr lang="en-US" dirty="0" smtClean="0"/>
              <a:t>Mall or stadium</a:t>
            </a:r>
          </a:p>
          <a:p>
            <a:r>
              <a:rPr lang="en-US" dirty="0" err="1" smtClean="0"/>
              <a:t>Picocell</a:t>
            </a:r>
            <a:r>
              <a:rPr lang="en-US" dirty="0" smtClean="0"/>
              <a:t> &lt;- 200 meters</a:t>
            </a:r>
          </a:p>
          <a:p>
            <a:pPr lvl="1"/>
            <a:r>
              <a:rPr lang="en-US" dirty="0" smtClean="0"/>
              <a:t>Office buildings</a:t>
            </a:r>
          </a:p>
          <a:p>
            <a:r>
              <a:rPr lang="en-US" dirty="0" err="1" smtClean="0"/>
              <a:t>Femtocell</a:t>
            </a:r>
            <a:r>
              <a:rPr lang="en-US" dirty="0" smtClean="0"/>
              <a:t> &lt;-10 meters</a:t>
            </a:r>
          </a:p>
          <a:p>
            <a:pPr lvl="1"/>
            <a:r>
              <a:rPr lang="en-US" dirty="0" smtClean="0"/>
              <a:t>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Femtocells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9.6 million </a:t>
            </a:r>
            <a:r>
              <a:rPr lang="en-US" dirty="0" err="1" smtClean="0"/>
              <a:t>femotcells</a:t>
            </a:r>
            <a:r>
              <a:rPr lang="en-US" dirty="0" smtClean="0"/>
              <a:t> deployed world-wide</a:t>
            </a:r>
          </a:p>
          <a:p>
            <a:pPr lvl="1"/>
            <a:r>
              <a:rPr lang="en-US" dirty="0" smtClean="0"/>
              <a:t>Account for 56% of base stations </a:t>
            </a:r>
          </a:p>
          <a:p>
            <a:r>
              <a:rPr lang="en-US" dirty="0" smtClean="0"/>
              <a:t>Obvious perks</a:t>
            </a:r>
          </a:p>
          <a:p>
            <a:pPr lvl="1"/>
            <a:r>
              <a:rPr lang="en-US" dirty="0" smtClean="0"/>
              <a:t>Better signal quality </a:t>
            </a:r>
          </a:p>
          <a:p>
            <a:pPr lvl="1"/>
            <a:r>
              <a:rPr lang="en-US" dirty="0" smtClean="0"/>
              <a:t>Better signal strength</a:t>
            </a:r>
          </a:p>
          <a:p>
            <a:pPr lvl="2"/>
            <a:r>
              <a:rPr lang="en-US" dirty="0" smtClean="0"/>
              <a:t>Battery life!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0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Femtocells</a:t>
            </a:r>
            <a:r>
              <a:rPr lang="en-US" dirty="0" smtClean="0"/>
              <a:t>- Carrier Perks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Happy customers</a:t>
            </a:r>
          </a:p>
          <a:p>
            <a:r>
              <a:rPr lang="en-US" dirty="0" smtClean="0"/>
              <a:t>Ease load on macro/other cells in the area</a:t>
            </a:r>
          </a:p>
          <a:p>
            <a:pPr lvl="1"/>
            <a:r>
              <a:rPr lang="en-US" dirty="0" smtClean="0"/>
              <a:t>Can save huge amounts of money</a:t>
            </a:r>
          </a:p>
          <a:p>
            <a:r>
              <a:rPr lang="en-US" dirty="0" smtClean="0"/>
              <a:t>Use spectrum more efficiently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Femtocells</a:t>
            </a:r>
            <a:r>
              <a:rPr lang="en-US" dirty="0" smtClean="0"/>
              <a:t>- The downsides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Interference</a:t>
            </a:r>
          </a:p>
          <a:p>
            <a:pPr lvl="1"/>
            <a:r>
              <a:rPr lang="en-US" dirty="0" smtClean="0"/>
              <a:t>Carrier can’t really control distances between cells</a:t>
            </a:r>
          </a:p>
          <a:p>
            <a:pPr lvl="1"/>
            <a:r>
              <a:rPr lang="en-US" dirty="0" err="1" smtClean="0"/>
              <a:t>Femtocell</a:t>
            </a:r>
            <a:r>
              <a:rPr lang="en-US" dirty="0" smtClean="0"/>
              <a:t> may interfere with other </a:t>
            </a:r>
            <a:r>
              <a:rPr lang="en-US" dirty="0" err="1" smtClean="0"/>
              <a:t>macrocells</a:t>
            </a:r>
            <a:r>
              <a:rPr lang="en-US" dirty="0" smtClean="0"/>
              <a:t> too</a:t>
            </a:r>
          </a:p>
          <a:p>
            <a:r>
              <a:rPr lang="en-US" dirty="0" err="1" smtClean="0"/>
              <a:t>QoS</a:t>
            </a:r>
            <a:endParaRPr lang="en-US" dirty="0" smtClean="0"/>
          </a:p>
          <a:p>
            <a:pPr lvl="1"/>
            <a:r>
              <a:rPr lang="en-US" dirty="0" err="1" smtClean="0"/>
              <a:t>QoS</a:t>
            </a:r>
            <a:r>
              <a:rPr lang="en-US" dirty="0" smtClean="0"/>
              <a:t> is huge for all internet traffic</a:t>
            </a:r>
          </a:p>
          <a:p>
            <a:pPr lvl="1"/>
            <a:r>
              <a:rPr lang="en-US" dirty="0" smtClean="0"/>
              <a:t>Provides traffic prioritization </a:t>
            </a:r>
          </a:p>
          <a:p>
            <a:pPr lvl="2"/>
            <a:r>
              <a:rPr lang="en-US" dirty="0" smtClean="0"/>
              <a:t>DSU Examples</a:t>
            </a:r>
          </a:p>
          <a:p>
            <a:pPr lvl="1"/>
            <a:r>
              <a:rPr lang="en-US" dirty="0" smtClean="0"/>
              <a:t>HUGE in the VoIP area (nearly required)</a:t>
            </a:r>
          </a:p>
          <a:p>
            <a:pPr lvl="1"/>
            <a:r>
              <a:rPr lang="en-US" dirty="0" err="1" smtClean="0"/>
              <a:t>QoS</a:t>
            </a:r>
            <a:r>
              <a:rPr lang="en-US" dirty="0" smtClean="0"/>
              <a:t> typically doesn’t exist in consumer networks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8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Femtocells</a:t>
            </a:r>
            <a:r>
              <a:rPr lang="en-US" dirty="0" smtClean="0"/>
              <a:t>- The downsides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control</a:t>
            </a:r>
          </a:p>
          <a:p>
            <a:pPr lvl="1"/>
            <a:r>
              <a:rPr lang="en-US" dirty="0" smtClean="0"/>
              <a:t>Open access mode (open subscribers group OSG)</a:t>
            </a:r>
          </a:p>
          <a:p>
            <a:pPr lvl="1"/>
            <a:r>
              <a:rPr lang="en-US" dirty="0" smtClean="0"/>
              <a:t>Closed assess mode (closed subscribers group CSG)</a:t>
            </a:r>
          </a:p>
          <a:p>
            <a:pPr lvl="1"/>
            <a:r>
              <a:rPr lang="en-US" dirty="0" smtClean="0"/>
              <a:t>Hybrid -&gt; a little of both</a:t>
            </a:r>
          </a:p>
          <a:p>
            <a:pPr lvl="2"/>
            <a:r>
              <a:rPr lang="en-US" dirty="0" smtClean="0"/>
              <a:t>Common in the US with E911</a:t>
            </a:r>
          </a:p>
          <a:p>
            <a:r>
              <a:rPr lang="en-US" dirty="0" smtClean="0"/>
              <a:t>Handoffs</a:t>
            </a:r>
          </a:p>
          <a:p>
            <a:pPr lvl="1"/>
            <a:r>
              <a:rPr lang="en-US" dirty="0" smtClean="0"/>
              <a:t>Negotiating handoffs isn’t really a thing</a:t>
            </a:r>
          </a:p>
          <a:p>
            <a:r>
              <a:rPr lang="en-US" dirty="0" smtClean="0"/>
              <a:t>Sync &lt;- time!</a:t>
            </a:r>
          </a:p>
          <a:p>
            <a:r>
              <a:rPr lang="en-US" dirty="0" smtClean="0"/>
              <a:t>Securing the device</a:t>
            </a:r>
          </a:p>
          <a:p>
            <a:pPr lvl="1"/>
            <a:r>
              <a:rPr lang="en-US" dirty="0" smtClean="0"/>
              <a:t>Sniffing traffic from the endpoints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431</Words>
  <Application>Microsoft Macintosh PowerPoint</Application>
  <PresentationFormat>Widescreen</PresentationFormat>
  <Paragraphs>110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Office Theme</vt:lpstr>
      <vt:lpstr>Wireless Signals</vt:lpstr>
      <vt:lpstr>Review</vt:lpstr>
      <vt:lpstr>Cell Signal</vt:lpstr>
      <vt:lpstr>Problem: waves vs walls</vt:lpstr>
      <vt:lpstr>Cell Sizes</vt:lpstr>
      <vt:lpstr>Femtocells</vt:lpstr>
      <vt:lpstr>Femtocells- Carrier Perks</vt:lpstr>
      <vt:lpstr>Femtocells- The downsides</vt:lpstr>
      <vt:lpstr>Femtocells- The downsides</vt:lpstr>
      <vt:lpstr>Femtocell Components</vt:lpstr>
      <vt:lpstr>Signal Strength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Signals</dc:title>
  <dc:creator>Cronin, Kyle</dc:creator>
  <cp:lastModifiedBy>Cronin, Kyle</cp:lastModifiedBy>
  <cp:revision>36</cp:revision>
  <dcterms:created xsi:type="dcterms:W3CDTF">2015-10-08T20:35:19Z</dcterms:created>
  <dcterms:modified xsi:type="dcterms:W3CDTF">2015-10-09T14:46:09Z</dcterms:modified>
</cp:coreProperties>
</file>