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04" r:id="rId2"/>
    <p:sldId id="308" r:id="rId3"/>
    <p:sldId id="307" r:id="rId4"/>
    <p:sldId id="310" r:id="rId5"/>
    <p:sldId id="269" r:id="rId6"/>
    <p:sldId id="260" r:id="rId7"/>
    <p:sldId id="293" r:id="rId8"/>
    <p:sldId id="311" r:id="rId9"/>
    <p:sldId id="297" r:id="rId10"/>
    <p:sldId id="280" r:id="rId11"/>
    <p:sldId id="275" r:id="rId12"/>
    <p:sldId id="276" r:id="rId13"/>
    <p:sldId id="278" r:id="rId14"/>
    <p:sldId id="279" r:id="rId15"/>
    <p:sldId id="312" r:id="rId16"/>
    <p:sldId id="274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86"/>
    <p:restoredTop sz="94029"/>
  </p:normalViewPr>
  <p:slideViewPr>
    <p:cSldViewPr snapToGrid="0" snapToObjects="1">
      <p:cViewPr varScale="1">
        <p:scale>
          <a:sx n="168" d="100"/>
          <a:sy n="168" d="100"/>
        </p:scale>
        <p:origin x="21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780A2-073A-DE46-9D1A-8EE807EB9B16}" type="datetimeFigureOut">
              <a:rPr lang="en-US" smtClean="0"/>
              <a:t>3/28/16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AE74E-3894-864F-90EE-138DE854E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2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AE74E-3894-864F-90EE-138DE854E3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6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AE74E-3894-864F-90EE-138DE854E3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10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Running </a:t>
            </a:r>
            <a:r>
              <a:rPr lang="en-US" dirty="0" err="1" smtClean="0"/>
              <a:t>airmon-ng</a:t>
            </a:r>
            <a:r>
              <a:rPr lang="en-US" dirty="0" smtClean="0"/>
              <a:t> by itself will list all of the current </a:t>
            </a:r>
            <a:r>
              <a:rPr lang="en-US" dirty="0" err="1" smtClean="0"/>
              <a:t>wifi</a:t>
            </a:r>
            <a:r>
              <a:rPr lang="en-US" baseline="0" dirty="0" smtClean="0"/>
              <a:t> adapters and tell you if any monitors exist</a:t>
            </a:r>
          </a:p>
          <a:p>
            <a:r>
              <a:rPr lang="en-US" baseline="0" dirty="0" err="1" smtClean="0"/>
              <a:t>Airmon-ng</a:t>
            </a:r>
            <a:r>
              <a:rPr lang="en-US" baseline="0" dirty="0" smtClean="0"/>
              <a:t> check kill will find all of the programs that are using the wireless adapter and kill them 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AE74E-3894-864F-90EE-138DE854E3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72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AE74E-3894-864F-90EE-138DE854E3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8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B1B-EFB1-BD4A-A02B-27734F329868}" type="datetimeFigureOut">
              <a:rPr lang="en-US" smtClean="0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84FA-6D5E-474B-9B29-DB0CC1F43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7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B1B-EFB1-BD4A-A02B-27734F329868}" type="datetimeFigureOut">
              <a:rPr lang="en-US" smtClean="0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84FA-6D5E-474B-9B29-DB0CC1F43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B1B-EFB1-BD4A-A02B-27734F329868}" type="datetimeFigureOut">
              <a:rPr lang="en-US" smtClean="0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84FA-6D5E-474B-9B29-DB0CC1F43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3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B1B-EFB1-BD4A-A02B-27734F329868}" type="datetimeFigureOut">
              <a:rPr lang="en-US" smtClean="0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84FA-6D5E-474B-9B29-DB0CC1F43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4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B1B-EFB1-BD4A-A02B-27734F329868}" type="datetimeFigureOut">
              <a:rPr lang="en-US" smtClean="0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84FA-6D5E-474B-9B29-DB0CC1F43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1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B1B-EFB1-BD4A-A02B-27734F329868}" type="datetimeFigureOut">
              <a:rPr lang="en-US" smtClean="0"/>
              <a:t>3/28/16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84FA-6D5E-474B-9B29-DB0CC1F43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4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B1B-EFB1-BD4A-A02B-27734F329868}" type="datetimeFigureOut">
              <a:rPr lang="en-US" smtClean="0"/>
              <a:t>3/28/16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84FA-6D5E-474B-9B29-DB0CC1F43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4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B1B-EFB1-BD4A-A02B-27734F329868}" type="datetimeFigureOut">
              <a:rPr lang="en-US" smtClean="0"/>
              <a:t>3/28/16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84FA-6D5E-474B-9B29-DB0CC1F43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7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B1B-EFB1-BD4A-A02B-27734F329868}" type="datetimeFigureOut">
              <a:rPr lang="en-US" smtClean="0"/>
              <a:t>3/28/16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84FA-6D5E-474B-9B29-DB0CC1F43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2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B1B-EFB1-BD4A-A02B-27734F329868}" type="datetimeFigureOut">
              <a:rPr lang="en-US" smtClean="0"/>
              <a:t>3/28/16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84FA-6D5E-474B-9B29-DB0CC1F43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4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51B1B-EFB1-BD4A-A02B-27734F329868}" type="datetimeFigureOut">
              <a:rPr lang="en-US" smtClean="0"/>
              <a:t>3/28/16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184FA-6D5E-474B-9B29-DB0CC1F43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8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51B1B-EFB1-BD4A-A02B-27734F329868}" type="datetimeFigureOut">
              <a:rPr lang="en-US" smtClean="0"/>
              <a:t>3/28/16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184FA-6D5E-474B-9B29-DB0CC1F43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3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78180" y="2153285"/>
            <a:ext cx="7772400" cy="1470025"/>
          </a:xfrm>
        </p:spPr>
        <p:txBody>
          <a:bodyPr/>
          <a:lstStyle/>
          <a:p>
            <a:r>
              <a:rPr lang="en-US" dirty="0" err="1" smtClean="0"/>
              <a:t>WiFi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46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wireless connect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Wireshark</a:t>
            </a:r>
            <a:endParaRPr lang="en-US" dirty="0"/>
          </a:p>
          <a:p>
            <a:r>
              <a:rPr lang="en-US" dirty="0" smtClean="0"/>
              <a:t>Applications&gt;Internet&gt;</a:t>
            </a:r>
            <a:r>
              <a:rPr lang="en-US" dirty="0" err="1" smtClean="0"/>
              <a:t>Wireshark</a:t>
            </a:r>
            <a:endParaRPr lang="en-US" dirty="0" smtClean="0"/>
          </a:p>
          <a:p>
            <a:r>
              <a:rPr lang="en-US" dirty="0" smtClean="0"/>
              <a:t>Select wlan0, click Start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Screen Shot 2014-07-14 at 5.55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91" y="3552818"/>
            <a:ext cx="60198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3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And…. Nothing Happens…</a:t>
            </a:r>
            <a:endParaRPr lang="en-US" dirty="0"/>
          </a:p>
        </p:txBody>
      </p:sp>
      <p:pic>
        <p:nvPicPr>
          <p:cNvPr id="9" name="Picture 8" descr="Screen Shot 2014-07-14 at 5.57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20" y="1349331"/>
            <a:ext cx="5134065" cy="24074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89" y="3210173"/>
            <a:ext cx="5075058" cy="285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to a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Manager &gt;</a:t>
            </a:r>
          </a:p>
          <a:p>
            <a:pPr lvl="1"/>
            <a:r>
              <a:rPr lang="en-US" dirty="0" smtClean="0"/>
              <a:t>Select your network</a:t>
            </a:r>
            <a:endParaRPr lang="en-US" dirty="0"/>
          </a:p>
        </p:txBody>
      </p:sp>
      <p:pic>
        <p:nvPicPr>
          <p:cNvPr id="5" name="Picture 4" descr="Screen Shot 2014-07-14 at 5.58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58" y="1417638"/>
            <a:ext cx="47498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64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irmon-ng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Enables monitoring of wireless interfaces</a:t>
            </a:r>
          </a:p>
          <a:p>
            <a:r>
              <a:rPr lang="en-US" dirty="0" smtClean="0"/>
              <a:t>Forces your adapter into “monitor” mode</a:t>
            </a:r>
          </a:p>
          <a:p>
            <a:pPr lvl="1"/>
            <a:r>
              <a:rPr lang="en-US" dirty="0" smtClean="0"/>
              <a:t>Basically: creeper mode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049" t="21880" r="5315"/>
          <a:stretch/>
        </p:blipFill>
        <p:spPr>
          <a:xfrm>
            <a:off x="3000220" y="4031917"/>
            <a:ext cx="6006971" cy="3535671"/>
          </a:xfrm>
        </p:spPr>
      </p:pic>
    </p:spTree>
    <p:extLst>
      <p:ext uri="{BB962C8B-B14F-4D97-AF65-F5344CB8AC3E}">
        <p14:creationId xmlns:p14="http://schemas.microsoft.com/office/powerpoint/2010/main" val="624803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airmon</a:t>
            </a:r>
            <a:r>
              <a:rPr lang="en-US" dirty="0" smtClean="0"/>
              <a:t>-ng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98437"/>
            <a:ext cx="8229600" cy="4525963"/>
          </a:xfrm>
        </p:spPr>
        <p:txBody>
          <a:bodyPr/>
          <a:lstStyle/>
          <a:p>
            <a:r>
              <a:rPr lang="en-US" dirty="0" err="1" smtClean="0"/>
              <a:t>airmon</a:t>
            </a:r>
            <a:r>
              <a:rPr lang="en-US" dirty="0" smtClean="0"/>
              <a:t>-ng   &lt;- will list adapters</a:t>
            </a:r>
          </a:p>
          <a:p>
            <a:pPr lvl="1"/>
            <a:r>
              <a:rPr lang="en-US" dirty="0" smtClean="0"/>
              <a:t>Also tells you if </a:t>
            </a:r>
            <a:r>
              <a:rPr lang="en-US" dirty="0" err="1" smtClean="0"/>
              <a:t>NetMon</a:t>
            </a:r>
            <a:r>
              <a:rPr lang="en-US" dirty="0" smtClean="0"/>
              <a:t> is supported</a:t>
            </a:r>
          </a:p>
          <a:p>
            <a:r>
              <a:rPr lang="en-US" dirty="0" err="1" smtClean="0"/>
              <a:t>airmon</a:t>
            </a:r>
            <a:r>
              <a:rPr lang="en-US" dirty="0" smtClean="0"/>
              <a:t>-ng start </a:t>
            </a:r>
            <a:r>
              <a:rPr lang="en-US" dirty="0" err="1" smtClean="0"/>
              <a:t>wlan</a:t>
            </a:r>
            <a:r>
              <a:rPr lang="en-US" dirty="0" smtClean="0"/>
              <a:t>#</a:t>
            </a:r>
          </a:p>
          <a:p>
            <a:pPr lvl="1"/>
            <a:r>
              <a:rPr lang="en-US" dirty="0" smtClean="0"/>
              <a:t>Puts specified adapter into monitor mode</a:t>
            </a:r>
          </a:p>
          <a:p>
            <a:pPr lvl="1"/>
            <a:r>
              <a:rPr lang="en-US" dirty="0" smtClean="0"/>
              <a:t>Creates new ‘interface’ in interface list</a:t>
            </a:r>
          </a:p>
          <a:p>
            <a:r>
              <a:rPr lang="en-US" dirty="0" err="1"/>
              <a:t>a</a:t>
            </a:r>
            <a:r>
              <a:rPr lang="en-US" dirty="0" err="1" smtClean="0"/>
              <a:t>irmon</a:t>
            </a:r>
            <a:r>
              <a:rPr lang="en-US" dirty="0" smtClean="0"/>
              <a:t>-ng check kill</a:t>
            </a:r>
          </a:p>
          <a:p>
            <a:pPr lvl="1"/>
            <a:r>
              <a:rPr lang="en-US" dirty="0" smtClean="0"/>
              <a:t>Kill off all PID’s that are associated with </a:t>
            </a:r>
            <a:r>
              <a:rPr lang="en-US" smtClean="0"/>
              <a:t>the adapter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2245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 can be important</a:t>
            </a:r>
          </a:p>
          <a:p>
            <a:r>
              <a:rPr lang="en-US" dirty="0" smtClean="0"/>
              <a:t>Adapter can only listen to 1 channel at a time</a:t>
            </a:r>
          </a:p>
          <a:p>
            <a:r>
              <a:rPr lang="en-US" dirty="0" smtClean="0"/>
              <a:t>Getting stuck on a channel can be a problem</a:t>
            </a:r>
          </a:p>
          <a:p>
            <a:r>
              <a:rPr lang="en-US" dirty="0" smtClean="0"/>
              <a:t>Moving channel to channel can be a problem</a:t>
            </a:r>
          </a:p>
          <a:p>
            <a:endParaRPr lang="en-US" dirty="0"/>
          </a:p>
          <a:p>
            <a:r>
              <a:rPr lang="en-US" dirty="0" smtClean="0"/>
              <a:t>*It’s not supposed to be a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97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wireless connect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Wireshark</a:t>
            </a:r>
            <a:endParaRPr lang="en-US" dirty="0"/>
          </a:p>
          <a:p>
            <a:r>
              <a:rPr lang="en-US" dirty="0" smtClean="0"/>
              <a:t>Applications&gt;Internet&gt;</a:t>
            </a:r>
            <a:r>
              <a:rPr lang="en-US" dirty="0" err="1" smtClean="0"/>
              <a:t>Wireshark</a:t>
            </a:r>
            <a:endParaRPr lang="en-US" dirty="0" smtClean="0"/>
          </a:p>
          <a:p>
            <a:r>
              <a:rPr lang="en-US" dirty="0" smtClean="0"/>
              <a:t>Select mon0, click Start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Screen Shot 2014-07-14 at 7.26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62510"/>
            <a:ext cx="60198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16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Routers/APs spill all of their details...</a:t>
            </a:r>
          </a:p>
          <a:p>
            <a:pPr lvl="1"/>
            <a:r>
              <a:rPr lang="en-US" dirty="0" smtClean="0"/>
              <a:t>Broadcast TONS of info that we LOVE to have!</a:t>
            </a:r>
            <a:endParaRPr lang="en-US" dirty="0"/>
          </a:p>
          <a:p>
            <a:pPr lvl="1"/>
            <a:r>
              <a:rPr lang="en-US" dirty="0" smtClean="0"/>
              <a:t>BSSID: Basic service set identification</a:t>
            </a:r>
          </a:p>
          <a:p>
            <a:pPr lvl="2"/>
            <a:r>
              <a:rPr lang="en-US" dirty="0" smtClean="0"/>
              <a:t>Contains: SSID and MAC Address</a:t>
            </a:r>
          </a:p>
          <a:p>
            <a:pPr lvl="3"/>
            <a:r>
              <a:rPr lang="en-US" dirty="0" smtClean="0"/>
              <a:t>SSID: Service Set Identifier </a:t>
            </a:r>
          </a:p>
          <a:p>
            <a:pPr lvl="3"/>
            <a:r>
              <a:rPr lang="en-US" dirty="0" smtClean="0"/>
              <a:t>MAC: Your hardware address</a:t>
            </a:r>
          </a:p>
          <a:p>
            <a:pPr lvl="1"/>
            <a:r>
              <a:rPr lang="en-US" dirty="0" smtClean="0"/>
              <a:t>What if we hide this info??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802.11</a:t>
            </a:r>
          </a:p>
          <a:p>
            <a:pPr lvl="1"/>
            <a:r>
              <a:rPr lang="en-US" dirty="0" smtClean="0"/>
              <a:t>Section of IEEE standards document</a:t>
            </a:r>
          </a:p>
          <a:p>
            <a:pPr lvl="1"/>
            <a:r>
              <a:rPr lang="en-US" dirty="0" smtClean="0"/>
              <a:t>Uses ISM bands (industrial scientific medical)</a:t>
            </a:r>
          </a:p>
          <a:p>
            <a:pPr lvl="1"/>
            <a:r>
              <a:rPr lang="en-US" dirty="0" smtClean="0"/>
              <a:t>Common: B, A, G, N, AC</a:t>
            </a:r>
          </a:p>
          <a:p>
            <a:r>
              <a:rPr lang="en-US" dirty="0" smtClean="0"/>
              <a:t>Adaptive Rate Selection</a:t>
            </a:r>
          </a:p>
          <a:p>
            <a:pPr lvl="1"/>
            <a:r>
              <a:rPr lang="en-US" dirty="0" smtClean="0"/>
              <a:t>What does it do?</a:t>
            </a:r>
          </a:p>
          <a:p>
            <a:pPr lvl="1"/>
            <a:r>
              <a:rPr lang="en-US" dirty="0" smtClean="0"/>
              <a:t>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9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ABC’s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A, B, and G</a:t>
            </a:r>
          </a:p>
          <a:p>
            <a:pPr lvl="1"/>
            <a:r>
              <a:rPr lang="en-US" dirty="0" smtClean="0"/>
              <a:t>Very closely related</a:t>
            </a:r>
          </a:p>
          <a:p>
            <a:pPr lvl="1"/>
            <a:r>
              <a:rPr lang="en-US" dirty="0" smtClean="0"/>
              <a:t>B -&gt; baseline technology</a:t>
            </a:r>
          </a:p>
          <a:p>
            <a:pPr lvl="1"/>
            <a:r>
              <a:rPr lang="en-US" dirty="0" smtClean="0"/>
              <a:t>A -&gt; frequency + new tech</a:t>
            </a:r>
          </a:p>
          <a:p>
            <a:pPr lvl="1"/>
            <a:r>
              <a:rPr lang="en-US" dirty="0" smtClean="0"/>
              <a:t>G -&gt; hybrid</a:t>
            </a:r>
          </a:p>
          <a:p>
            <a:r>
              <a:rPr lang="en-US" dirty="0" smtClean="0"/>
              <a:t>N, AC</a:t>
            </a:r>
          </a:p>
          <a:p>
            <a:pPr lvl="1"/>
            <a:r>
              <a:rPr lang="en-US" dirty="0" smtClean="0"/>
              <a:t>New age tech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0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1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8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9-100 </a:t>
            </a:r>
            <a:r>
              <a:rPr lang="en-US" dirty="0" err="1" smtClean="0"/>
              <a:t>Khz</a:t>
            </a:r>
            <a:r>
              <a:rPr lang="en-US" dirty="0" smtClean="0"/>
              <a:t>- Aircraft, </a:t>
            </a:r>
            <a:r>
              <a:rPr lang="en-US" smtClean="0"/>
              <a:t>ship navigation</a:t>
            </a:r>
            <a:endParaRPr lang="en-US" dirty="0" smtClean="0"/>
          </a:p>
          <a:p>
            <a:r>
              <a:rPr lang="en-US" dirty="0" smtClean="0"/>
              <a:t>100Khz-1Mhz: AM Radio</a:t>
            </a:r>
          </a:p>
          <a:p>
            <a:r>
              <a:rPr lang="en-US" dirty="0" smtClean="0"/>
              <a:t>Around 10 </a:t>
            </a:r>
            <a:r>
              <a:rPr lang="en-US" dirty="0" err="1" smtClean="0"/>
              <a:t>Mhz</a:t>
            </a:r>
            <a:r>
              <a:rPr lang="en-US" dirty="0" smtClean="0"/>
              <a:t>: Shortwave Radio</a:t>
            </a:r>
          </a:p>
          <a:p>
            <a:r>
              <a:rPr lang="en-US" dirty="0" smtClean="0"/>
              <a:t>Around 100 </a:t>
            </a:r>
            <a:r>
              <a:rPr lang="en-US" dirty="0" err="1" smtClean="0"/>
              <a:t>Mhz</a:t>
            </a:r>
            <a:r>
              <a:rPr lang="en-US" dirty="0" smtClean="0"/>
              <a:t>: FM Radio</a:t>
            </a:r>
          </a:p>
          <a:p>
            <a:r>
              <a:rPr lang="en-US" dirty="0" smtClean="0"/>
              <a:t>Between FM and 1Ghz: TV</a:t>
            </a:r>
          </a:p>
          <a:p>
            <a:r>
              <a:rPr lang="en-US" dirty="0" smtClean="0"/>
              <a:t>1Ghz: Cell Phones</a:t>
            </a:r>
          </a:p>
          <a:p>
            <a:r>
              <a:rPr lang="en-US" dirty="0" smtClean="0"/>
              <a:t>10 </a:t>
            </a:r>
            <a:r>
              <a:rPr lang="en-US" dirty="0" err="1" smtClean="0"/>
              <a:t>Ghz</a:t>
            </a:r>
            <a:r>
              <a:rPr lang="en-US" dirty="0" smtClean="0"/>
              <a:t> + </a:t>
            </a:r>
            <a:r>
              <a:rPr lang="en-US" dirty="0" err="1" smtClean="0"/>
              <a:t>WiMax</a:t>
            </a:r>
            <a:r>
              <a:rPr lang="en-US" dirty="0" smtClean="0"/>
              <a:t> and Satellite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6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makes a difference</a:t>
            </a:r>
          </a:p>
          <a:p>
            <a:r>
              <a:rPr lang="en-US" dirty="0" smtClean="0"/>
              <a:t>Chipset</a:t>
            </a:r>
          </a:p>
          <a:p>
            <a:r>
              <a:rPr lang="en-US" dirty="0" smtClean="0"/>
              <a:t>Vendor</a:t>
            </a:r>
          </a:p>
          <a:p>
            <a:r>
              <a:rPr lang="en-US" dirty="0" smtClean="0"/>
              <a:t>Antenna</a:t>
            </a:r>
          </a:p>
        </p:txBody>
      </p:sp>
    </p:spTree>
    <p:extLst>
      <p:ext uri="{BB962C8B-B14F-4D97-AF65-F5344CB8AC3E}">
        <p14:creationId xmlns:p14="http://schemas.microsoft.com/office/powerpoint/2010/main" val="3930167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Tons of options</a:t>
            </a:r>
          </a:p>
          <a:p>
            <a:pPr lvl="1"/>
            <a:r>
              <a:rPr lang="en-US" dirty="0" smtClean="0"/>
              <a:t>Generally -&gt; strength vs power use</a:t>
            </a:r>
          </a:p>
          <a:p>
            <a:r>
              <a:rPr lang="en-US" dirty="0" smtClean="0"/>
              <a:t>Most physical network adapters</a:t>
            </a:r>
          </a:p>
          <a:p>
            <a:pPr lvl="1"/>
            <a:r>
              <a:rPr lang="en-US" dirty="0" err="1" smtClean="0"/>
              <a:t>Realtek</a:t>
            </a:r>
            <a:r>
              <a:rPr lang="en-US" dirty="0" smtClean="0"/>
              <a:t> and Intel</a:t>
            </a:r>
          </a:p>
          <a:p>
            <a:r>
              <a:rPr lang="en-US" dirty="0" smtClean="0"/>
              <a:t>Intel makes a lot of chips  &lt;- this makes sense</a:t>
            </a:r>
          </a:p>
          <a:p>
            <a:r>
              <a:rPr lang="en-US" dirty="0" err="1" smtClean="0"/>
              <a:t>Ralink</a:t>
            </a:r>
            <a:r>
              <a:rPr lang="en-US" dirty="0" smtClean="0"/>
              <a:t> makes them too</a:t>
            </a:r>
          </a:p>
          <a:p>
            <a:r>
              <a:rPr lang="en-US" dirty="0" smtClean="0"/>
              <a:t>Power/signal/other factors</a:t>
            </a:r>
          </a:p>
          <a:p>
            <a:pPr lvl="1"/>
            <a:r>
              <a:rPr lang="en-US" dirty="0" smtClean="0"/>
              <a:t>Features!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58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Adapter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hardware and OS support</a:t>
            </a:r>
          </a:p>
          <a:p>
            <a:r>
              <a:rPr lang="en-US" dirty="0" smtClean="0"/>
              <a:t>Various potential modes</a:t>
            </a:r>
          </a:p>
          <a:p>
            <a:pPr lvl="1"/>
            <a:r>
              <a:rPr lang="en-US" dirty="0" smtClean="0"/>
              <a:t>Access Point (</a:t>
            </a:r>
            <a:r>
              <a:rPr lang="en-US" dirty="0" err="1" smtClean="0"/>
              <a:t>ExtAP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Station (</a:t>
            </a:r>
            <a:r>
              <a:rPr lang="en-US" dirty="0" err="1" smtClean="0"/>
              <a:t>ExtSTA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Network Monitor (</a:t>
            </a:r>
            <a:r>
              <a:rPr lang="en-US" dirty="0" err="1" smtClean="0"/>
              <a:t>NetMon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 Hoc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546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945" y="125834"/>
            <a:ext cx="379857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Alfa AWUS051NH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976852" cy="4525963"/>
          </a:xfrm>
        </p:spPr>
        <p:txBody>
          <a:bodyPr/>
          <a:lstStyle/>
          <a:p>
            <a:r>
              <a:rPr lang="en-US" dirty="0" smtClean="0"/>
              <a:t>Chipset supports monitor mode</a:t>
            </a:r>
          </a:p>
          <a:p>
            <a:pPr lvl="1"/>
            <a:r>
              <a:rPr lang="en-US" dirty="0" smtClean="0"/>
              <a:t>This is helpful</a:t>
            </a:r>
            <a:r>
              <a:rPr lang="is-IS" dirty="0" smtClean="0"/>
              <a:t>…</a:t>
            </a:r>
          </a:p>
          <a:p>
            <a:pPr marL="914400" lvl="2" indent="0">
              <a:buNone/>
            </a:pPr>
            <a:r>
              <a:rPr lang="is-IS" dirty="0" smtClean="0"/>
              <a:t>    ...for sketchy  stuff</a:t>
            </a:r>
            <a:endParaRPr lang="en-US" dirty="0"/>
          </a:p>
          <a:p>
            <a:r>
              <a:rPr lang="en-US" dirty="0" smtClean="0"/>
              <a:t>Kali already has drivers</a:t>
            </a:r>
          </a:p>
          <a:p>
            <a:r>
              <a:rPr lang="en-US" dirty="0" smtClean="0"/>
              <a:t>Please don’t use 64 bit Kali</a:t>
            </a:r>
            <a:r>
              <a:rPr lang="is-IS" dirty="0" smtClean="0"/>
              <a:t>…</a:t>
            </a:r>
            <a:r>
              <a:rPr lang="en-US" dirty="0"/>
              <a:t>	</a:t>
            </a:r>
            <a:r>
              <a:rPr lang="en-US" dirty="0" smtClean="0"/>
              <a:t>	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71329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436</Words>
  <Application>Microsoft Macintosh PowerPoint</Application>
  <PresentationFormat>On-screen Show (4:3)</PresentationFormat>
  <Paragraphs>98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 Theme</vt:lpstr>
      <vt:lpstr>WiFi</vt:lpstr>
      <vt:lpstr>Review</vt:lpstr>
      <vt:lpstr>802.11 ABC’s</vt:lpstr>
      <vt:lpstr>Channel Diagram</vt:lpstr>
      <vt:lpstr>Wireless Spectrum</vt:lpstr>
      <vt:lpstr>WiFi Components</vt:lpstr>
      <vt:lpstr>Chipset</vt:lpstr>
      <vt:lpstr>802.11 Adapter Modes</vt:lpstr>
      <vt:lpstr>Alfa AWUS051NH</vt:lpstr>
      <vt:lpstr>Watch wireless connect</vt:lpstr>
      <vt:lpstr>And…. Nothing Happens…</vt:lpstr>
      <vt:lpstr>Connect to a Network</vt:lpstr>
      <vt:lpstr>airmon-ng</vt:lpstr>
      <vt:lpstr>airmon-ng</vt:lpstr>
      <vt:lpstr>Interesting Stuff</vt:lpstr>
      <vt:lpstr>Watch wireless connect</vt:lpstr>
      <vt:lpstr>Problem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Wifi</dc:title>
  <dc:creator>Kyle Cronin</dc:creator>
  <cp:lastModifiedBy>Cronin, Kyle</cp:lastModifiedBy>
  <cp:revision>215</cp:revision>
  <dcterms:created xsi:type="dcterms:W3CDTF">2014-07-12T19:46:04Z</dcterms:created>
  <dcterms:modified xsi:type="dcterms:W3CDTF">2016-03-28T14:00:35Z</dcterms:modified>
</cp:coreProperties>
</file>