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304" r:id="rId2"/>
    <p:sldId id="308" r:id="rId3"/>
    <p:sldId id="310" r:id="rId4"/>
    <p:sldId id="309" r:id="rId5"/>
    <p:sldId id="311" r:id="rId6"/>
    <p:sldId id="267" r:id="rId7"/>
    <p:sldId id="312" r:id="rId8"/>
    <p:sldId id="313" r:id="rId9"/>
    <p:sldId id="314" r:id="rId10"/>
    <p:sldId id="315" r:id="rId11"/>
    <p:sldId id="316" r:id="rId12"/>
    <p:sldId id="317" r:id="rId13"/>
    <p:sldId id="31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/>
    <p:restoredTop sz="94666"/>
  </p:normalViewPr>
  <p:slideViewPr>
    <p:cSldViewPr snapToGrid="0" snapToObjects="1">
      <p:cViewPr varScale="1">
        <p:scale>
          <a:sx n="65" d="100"/>
          <a:sy n="65" d="100"/>
        </p:scale>
        <p:origin x="208" y="10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780A2-073A-DE46-9D1A-8EE807EB9B16}" type="datetimeFigureOut">
              <a:rPr lang="en-US" smtClean="0"/>
              <a:t>10/29/15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CAE74E-3894-864F-90EE-138DE854E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27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AE74E-3894-864F-90EE-138DE854E3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89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10/29/15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7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10/29/15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1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10/29/15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3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10/29/15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44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10/29/15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1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10/29/15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4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10/29/15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42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10/29/15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7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10/29/15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26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10/29/15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41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10/29/15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51B1B-EFB1-BD4A-A02B-27734F329868}" type="datetimeFigureOut">
              <a:rPr lang="en-US" smtClean="0"/>
              <a:t>10/29/15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3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Terrible Ways of Securing </a:t>
            </a:r>
            <a:r>
              <a:rPr lang="en-US" dirty="0" err="1" smtClean="0"/>
              <a:t>Wifi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546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Airodump</a:t>
            </a:r>
            <a:r>
              <a:rPr lang="en-US" dirty="0" smtClean="0"/>
              <a:t>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BSSID</a:t>
            </a:r>
          </a:p>
          <a:p>
            <a:pPr lvl="1"/>
            <a:r>
              <a:rPr lang="en-US" dirty="0" smtClean="0"/>
              <a:t>MAC of the AP</a:t>
            </a:r>
          </a:p>
          <a:p>
            <a:r>
              <a:rPr lang="en-US" dirty="0" smtClean="0"/>
              <a:t>PWR</a:t>
            </a:r>
          </a:p>
          <a:p>
            <a:pPr lvl="1"/>
            <a:r>
              <a:rPr lang="en-US" dirty="0" smtClean="0"/>
              <a:t>Signal level seen by the chipset</a:t>
            </a:r>
          </a:p>
          <a:p>
            <a:r>
              <a:rPr lang="en-US" dirty="0" smtClean="0"/>
              <a:t>RXQ</a:t>
            </a:r>
          </a:p>
          <a:p>
            <a:pPr lvl="1"/>
            <a:r>
              <a:rPr lang="en-US" dirty="0" smtClean="0"/>
              <a:t>Received Quality</a:t>
            </a:r>
          </a:p>
          <a:p>
            <a:pPr lvl="1"/>
            <a:r>
              <a:rPr lang="en-US" dirty="0" smtClean="0"/>
              <a:t>Factor of packets successful over last 10 seconds</a:t>
            </a:r>
          </a:p>
          <a:p>
            <a:r>
              <a:rPr lang="en-US" dirty="0" smtClean="0"/>
              <a:t>Beacons</a:t>
            </a:r>
          </a:p>
          <a:p>
            <a:pPr lvl="1"/>
            <a:r>
              <a:rPr lang="en-US" dirty="0" err="1" smtClean="0"/>
              <a:t>Announcemnt</a:t>
            </a:r>
            <a:r>
              <a:rPr lang="en-US" dirty="0" smtClean="0"/>
              <a:t> packets from AP</a:t>
            </a:r>
          </a:p>
          <a:p>
            <a:pPr lvl="1"/>
            <a:r>
              <a:rPr lang="en-US" dirty="0" smtClean="0"/>
              <a:t>About 10/second @ low bitrate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# Data</a:t>
            </a:r>
          </a:p>
          <a:p>
            <a:pPr lvl="1"/>
            <a:r>
              <a:rPr lang="en-US" dirty="0" smtClean="0"/>
              <a:t>Number of captured data packets</a:t>
            </a:r>
          </a:p>
          <a:p>
            <a:r>
              <a:rPr lang="en-US" dirty="0" smtClean="0"/>
              <a:t>#/s</a:t>
            </a:r>
          </a:p>
          <a:p>
            <a:pPr lvl="1"/>
            <a:r>
              <a:rPr lang="en-US" dirty="0" smtClean="0"/>
              <a:t>Packets per second</a:t>
            </a:r>
          </a:p>
          <a:p>
            <a:r>
              <a:rPr lang="en-US" dirty="0" smtClean="0"/>
              <a:t>CH</a:t>
            </a:r>
          </a:p>
          <a:p>
            <a:pPr lvl="1"/>
            <a:r>
              <a:rPr lang="en-US" dirty="0" smtClean="0"/>
              <a:t>Channel</a:t>
            </a:r>
          </a:p>
          <a:p>
            <a:r>
              <a:rPr lang="en-US" dirty="0" smtClean="0"/>
              <a:t>MB</a:t>
            </a:r>
          </a:p>
          <a:p>
            <a:pPr lvl="1"/>
            <a:r>
              <a:rPr lang="en-US" dirty="0" smtClean="0"/>
              <a:t>Max speed advertised</a:t>
            </a:r>
          </a:p>
          <a:p>
            <a:r>
              <a:rPr lang="en-US" dirty="0" smtClean="0"/>
              <a:t>ENC</a:t>
            </a:r>
          </a:p>
          <a:p>
            <a:pPr lvl="1"/>
            <a:r>
              <a:rPr lang="en-US" dirty="0" smtClean="0"/>
              <a:t>Encryption algorithm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645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airodump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Airodump</a:t>
            </a:r>
            <a:r>
              <a:rPr lang="en-US" dirty="0" smtClean="0"/>
              <a:t> has many flags</a:t>
            </a:r>
          </a:p>
          <a:p>
            <a:r>
              <a:rPr lang="en-US" dirty="0" smtClean="0"/>
              <a:t>--</a:t>
            </a:r>
            <a:r>
              <a:rPr lang="en-US" dirty="0" err="1" smtClean="0"/>
              <a:t>bssid</a:t>
            </a:r>
            <a:r>
              <a:rPr lang="en-US" dirty="0" smtClean="0"/>
              <a:t> is a big one</a:t>
            </a:r>
          </a:p>
          <a:p>
            <a:pPr lvl="1"/>
            <a:r>
              <a:rPr lang="en-US" dirty="0" smtClean="0"/>
              <a:t>Aka: please only listen to this one</a:t>
            </a:r>
          </a:p>
          <a:p>
            <a:r>
              <a:rPr lang="en-US" dirty="0" smtClean="0"/>
              <a:t>Hugely important when archiving</a:t>
            </a:r>
          </a:p>
          <a:p>
            <a:pPr lvl="1"/>
            <a:r>
              <a:rPr lang="en-US" dirty="0" smtClean="0"/>
              <a:t>Or being in a place with lots of APs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388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Filters are lame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airodump</a:t>
            </a:r>
            <a:r>
              <a:rPr lang="en-US" dirty="0" smtClean="0"/>
              <a:t>, find a connected client</a:t>
            </a:r>
          </a:p>
          <a:p>
            <a:pPr lvl="1"/>
            <a:r>
              <a:rPr lang="en-US" dirty="0" smtClean="0"/>
              <a:t>Can’t hide MAC addresses</a:t>
            </a:r>
          </a:p>
          <a:p>
            <a:pPr lvl="1"/>
            <a:r>
              <a:rPr lang="en-US" dirty="0" smtClean="0"/>
              <a:t>Must be sent in clear</a:t>
            </a:r>
          </a:p>
          <a:p>
            <a:r>
              <a:rPr lang="en-US" dirty="0" smtClean="0"/>
              <a:t>Spoof your MAC address</a:t>
            </a:r>
          </a:p>
          <a:p>
            <a:pPr lvl="1"/>
            <a:r>
              <a:rPr lang="en-US" dirty="0" smtClean="0"/>
              <a:t>Profit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623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Spoof a MAC?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Shut down the interface</a:t>
            </a:r>
          </a:p>
          <a:p>
            <a:pPr lvl="1"/>
            <a:r>
              <a:rPr lang="en-US" dirty="0" err="1" smtClean="0"/>
              <a:t>ifconfig</a:t>
            </a:r>
            <a:r>
              <a:rPr lang="en-US" dirty="0" smtClean="0"/>
              <a:t> </a:t>
            </a:r>
            <a:r>
              <a:rPr lang="en-US" dirty="0" err="1" smtClean="0"/>
              <a:t>wlan</a:t>
            </a:r>
            <a:r>
              <a:rPr lang="en-US" dirty="0" smtClean="0"/>
              <a:t># down</a:t>
            </a:r>
          </a:p>
          <a:p>
            <a:r>
              <a:rPr lang="en-US" dirty="0" smtClean="0"/>
              <a:t>Specify the MAC</a:t>
            </a:r>
          </a:p>
          <a:p>
            <a:pPr lvl="1"/>
            <a:r>
              <a:rPr lang="en-US" dirty="0" err="1" smtClean="0"/>
              <a:t>ifconfig</a:t>
            </a:r>
            <a:r>
              <a:rPr lang="en-US" dirty="0" smtClean="0"/>
              <a:t> </a:t>
            </a:r>
            <a:r>
              <a:rPr lang="en-US" dirty="0" err="1" smtClean="0"/>
              <a:t>wlan</a:t>
            </a:r>
            <a:r>
              <a:rPr lang="en-US" dirty="0" smtClean="0"/>
              <a:t># </a:t>
            </a:r>
            <a:r>
              <a:rPr lang="en-US" dirty="0" err="1" smtClean="0"/>
              <a:t>hw</a:t>
            </a:r>
            <a:r>
              <a:rPr lang="en-US" dirty="0" smtClean="0"/>
              <a:t> ether MAC_ADDY</a:t>
            </a:r>
          </a:p>
          <a:p>
            <a:pPr lvl="1"/>
            <a:endParaRPr lang="en-US" dirty="0"/>
          </a:p>
          <a:p>
            <a:r>
              <a:rPr lang="en-US" dirty="0" smtClean="0"/>
              <a:t>Profit/Connect/Win/?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99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Stuff and things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9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single AP environment, wireless is easy</a:t>
            </a:r>
          </a:p>
          <a:p>
            <a:r>
              <a:rPr lang="en-US" dirty="0" smtClean="0"/>
              <a:t>Multiple APs, problems ensue:</a:t>
            </a:r>
          </a:p>
          <a:p>
            <a:pPr lvl="1"/>
            <a:r>
              <a:rPr lang="en-US" dirty="0" smtClean="0"/>
              <a:t>User connects to a network</a:t>
            </a:r>
          </a:p>
          <a:p>
            <a:pPr lvl="1"/>
            <a:r>
              <a:rPr lang="en-US" dirty="0" smtClean="0"/>
              <a:t>Network consists of multiple radios</a:t>
            </a:r>
          </a:p>
          <a:p>
            <a:pPr lvl="1"/>
            <a:r>
              <a:rPr lang="en-US" dirty="0" smtClean="0"/>
              <a:t>Endpoints: can only connect to 1 radio</a:t>
            </a:r>
          </a:p>
          <a:p>
            <a:pPr lvl="1"/>
            <a:r>
              <a:rPr lang="en-US" dirty="0" smtClean="0"/>
              <a:t>How do you pick?</a:t>
            </a:r>
          </a:p>
          <a:p>
            <a:pPr lvl="2"/>
            <a:r>
              <a:rPr lang="en-US" dirty="0" smtClean="0"/>
              <a:t>How do you know it’s the right network?</a:t>
            </a:r>
          </a:p>
          <a:p>
            <a:pPr lvl="2"/>
            <a:r>
              <a:rPr lang="en-US" dirty="0" smtClean="0"/>
              <a:t>Roam from radio to radio?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105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SSID</a:t>
            </a:r>
          </a:p>
          <a:p>
            <a:pPr lvl="1"/>
            <a:r>
              <a:rPr lang="en-US" dirty="0" smtClean="0"/>
              <a:t>Service Set Identifiers</a:t>
            </a:r>
          </a:p>
          <a:p>
            <a:pPr lvl="1"/>
            <a:r>
              <a:rPr lang="en-US" dirty="0" smtClean="0"/>
              <a:t>Broadcast name of the network</a:t>
            </a:r>
          </a:p>
          <a:p>
            <a:r>
              <a:rPr lang="en-US" dirty="0" smtClean="0"/>
              <a:t>BSSID</a:t>
            </a:r>
          </a:p>
          <a:p>
            <a:pPr lvl="1"/>
            <a:r>
              <a:rPr lang="en-US" dirty="0" smtClean="0"/>
              <a:t>Basic Service Set Identifier</a:t>
            </a:r>
          </a:p>
          <a:p>
            <a:pPr lvl="1"/>
            <a:r>
              <a:rPr lang="en-US" dirty="0" smtClean="0"/>
              <a:t>MAC address of a radio </a:t>
            </a:r>
          </a:p>
          <a:p>
            <a:pPr lvl="1"/>
            <a:r>
              <a:rPr lang="en-US" dirty="0" smtClean="0"/>
              <a:t>MAC address of a radio/SSID combo</a:t>
            </a:r>
          </a:p>
          <a:p>
            <a:r>
              <a:rPr lang="en-US" dirty="0" smtClean="0"/>
              <a:t>ESSID</a:t>
            </a:r>
          </a:p>
          <a:p>
            <a:pPr lvl="1"/>
            <a:r>
              <a:rPr lang="en-US" dirty="0" smtClean="0"/>
              <a:t>More or less same as SSID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837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</a:t>
            </a:r>
            <a:r>
              <a:rPr lang="en-US" dirty="0" err="1" smtClean="0"/>
              <a:t>WiFi</a:t>
            </a:r>
            <a:r>
              <a:rPr lang="en-US" dirty="0" smtClean="0"/>
              <a:t>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iwconfig</a:t>
            </a:r>
            <a:endParaRPr lang="en-US" dirty="0" smtClean="0"/>
          </a:p>
          <a:p>
            <a:pPr lvl="1"/>
            <a:r>
              <a:rPr lang="en-US" dirty="0" smtClean="0"/>
              <a:t>Sort of </a:t>
            </a:r>
            <a:r>
              <a:rPr lang="en-US" dirty="0" err="1" smtClean="0"/>
              <a:t>ifconfig</a:t>
            </a:r>
            <a:r>
              <a:rPr lang="en-US" dirty="0" smtClean="0"/>
              <a:t> for </a:t>
            </a:r>
            <a:r>
              <a:rPr lang="en-US" dirty="0" err="1" smtClean="0"/>
              <a:t>wifi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iwlist</a:t>
            </a:r>
            <a:r>
              <a:rPr lang="en-US" dirty="0" smtClean="0"/>
              <a:t> interface scan</a:t>
            </a:r>
          </a:p>
          <a:p>
            <a:pPr lvl="1"/>
            <a:r>
              <a:rPr lang="en-US" dirty="0" smtClean="0"/>
              <a:t>Show me what you got!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iwevent</a:t>
            </a:r>
            <a:endParaRPr lang="en-US" dirty="0" smtClean="0"/>
          </a:p>
          <a:p>
            <a:pPr lvl="1"/>
            <a:r>
              <a:rPr lang="en-US" dirty="0" smtClean="0"/>
              <a:t>Monitor events on the adapter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775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Routers/APs spill all of their details...</a:t>
            </a:r>
          </a:p>
          <a:p>
            <a:pPr lvl="1"/>
            <a:r>
              <a:rPr lang="en-US" dirty="0" smtClean="0"/>
              <a:t>Broadcast TONS of info that we LOVE to have!</a:t>
            </a:r>
            <a:endParaRPr lang="en-US" dirty="0"/>
          </a:p>
          <a:p>
            <a:pPr lvl="1"/>
            <a:r>
              <a:rPr lang="en-US" dirty="0" smtClean="0"/>
              <a:t>BSSID: Basic service set identification</a:t>
            </a:r>
          </a:p>
          <a:p>
            <a:pPr lvl="2"/>
            <a:r>
              <a:rPr lang="en-US" dirty="0" smtClean="0"/>
              <a:t>Contains: SSID and MAC Address</a:t>
            </a:r>
          </a:p>
          <a:p>
            <a:pPr lvl="3"/>
            <a:r>
              <a:rPr lang="en-US" dirty="0" smtClean="0"/>
              <a:t>SSID: Service Set Identifier </a:t>
            </a:r>
          </a:p>
          <a:p>
            <a:pPr lvl="3"/>
            <a:r>
              <a:rPr lang="en-US" dirty="0" smtClean="0"/>
              <a:t>MAC: Your hardware address</a:t>
            </a:r>
          </a:p>
          <a:p>
            <a:pPr lvl="1"/>
            <a:r>
              <a:rPr lang="en-US" dirty="0" smtClean="0"/>
              <a:t>What if we hide this info??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12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Hiding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Just like on Facebook</a:t>
            </a:r>
          </a:p>
          <a:p>
            <a:pPr lvl="1"/>
            <a:r>
              <a:rPr lang="en-US" dirty="0" smtClean="0"/>
              <a:t>You can *hide* info</a:t>
            </a:r>
          </a:p>
          <a:p>
            <a:pPr lvl="1"/>
            <a:r>
              <a:rPr lang="is-IS" dirty="0" smtClean="0"/>
              <a:t>…but you’re really only hiding it from yourself</a:t>
            </a:r>
          </a:p>
          <a:p>
            <a:r>
              <a:rPr lang="is-IS" dirty="0" smtClean="0"/>
              <a:t>SSID’s are the same way</a:t>
            </a:r>
          </a:p>
          <a:p>
            <a:r>
              <a:rPr lang="is-IS" dirty="0" smtClean="0"/>
              <a:t>We can legitemetly hide an SSID</a:t>
            </a:r>
          </a:p>
          <a:p>
            <a:pPr lvl="1"/>
            <a:r>
              <a:rPr lang="is-IS" dirty="0" smtClean="0"/>
              <a:t>AP will refuse to broadcast it</a:t>
            </a:r>
          </a:p>
          <a:p>
            <a:r>
              <a:rPr lang="is-IS" dirty="0" smtClean="0"/>
              <a:t>BUT: in order to connect, you have to SHOUT it outloud </a:t>
            </a:r>
          </a:p>
          <a:p>
            <a:r>
              <a:rPr lang="is-IS" dirty="0" smtClean="0"/>
              <a:t>Encrypted or not, you have to say the secret</a:t>
            </a:r>
          </a:p>
          <a:p>
            <a:pPr lvl="1"/>
            <a:r>
              <a:rPr lang="is-IS" dirty="0" smtClean="0"/>
              <a:t>Just like BSSID &lt;- can’t be hidden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621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Hiding an SSID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Easy to do</a:t>
            </a:r>
          </a:p>
          <a:p>
            <a:r>
              <a:rPr lang="en-US" dirty="0" smtClean="0"/>
              <a:t>We just need to wait for someone to connect</a:t>
            </a:r>
          </a:p>
          <a:p>
            <a:pPr lvl="1"/>
            <a:r>
              <a:rPr lang="en-US" dirty="0" smtClean="0"/>
              <a:t>They’ll have to rebroadcast the SSID</a:t>
            </a:r>
          </a:p>
          <a:p>
            <a:pPr lvl="2"/>
            <a:r>
              <a:rPr lang="en-US" dirty="0" smtClean="0"/>
              <a:t>(the client has to, not the AP)</a:t>
            </a:r>
          </a:p>
          <a:p>
            <a:r>
              <a:rPr lang="en-US" dirty="0" smtClean="0"/>
              <a:t>Start </a:t>
            </a:r>
            <a:r>
              <a:rPr lang="en-US" dirty="0" err="1" smtClean="0"/>
              <a:t>airmon</a:t>
            </a:r>
            <a:endParaRPr lang="en-US" dirty="0" smtClean="0"/>
          </a:p>
          <a:p>
            <a:pPr lvl="1"/>
            <a:r>
              <a:rPr lang="en-US" dirty="0" err="1" smtClean="0"/>
              <a:t>airmon</a:t>
            </a:r>
            <a:r>
              <a:rPr lang="en-US" dirty="0" smtClean="0"/>
              <a:t>-ng start </a:t>
            </a:r>
            <a:r>
              <a:rPr lang="en-US" dirty="0" err="1" smtClean="0"/>
              <a:t>wlan</a:t>
            </a:r>
            <a:r>
              <a:rPr lang="en-US" dirty="0" smtClean="0"/>
              <a:t>#</a:t>
            </a:r>
          </a:p>
          <a:p>
            <a:r>
              <a:rPr lang="en-US" dirty="0" smtClean="0"/>
              <a:t>Start </a:t>
            </a:r>
            <a:r>
              <a:rPr lang="en-US" dirty="0" err="1" smtClean="0"/>
              <a:t>airodump</a:t>
            </a:r>
            <a:r>
              <a:rPr lang="en-US" dirty="0" smtClean="0"/>
              <a:t> w/monitor interface</a:t>
            </a:r>
          </a:p>
          <a:p>
            <a:pPr lvl="1"/>
            <a:r>
              <a:rPr lang="en-US" dirty="0" err="1" smtClean="0"/>
              <a:t>airodump</a:t>
            </a:r>
            <a:r>
              <a:rPr lang="en-US" dirty="0" smtClean="0"/>
              <a:t>-ng mon#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13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airodump</a:t>
            </a:r>
            <a:r>
              <a:rPr lang="en-US" dirty="0" smtClean="0"/>
              <a:t>-ng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do?</a:t>
            </a:r>
          </a:p>
          <a:p>
            <a:r>
              <a:rPr lang="en-US" dirty="0" smtClean="0"/>
              <a:t>Another piece of the </a:t>
            </a:r>
            <a:r>
              <a:rPr lang="en-US" dirty="0" err="1" smtClean="0"/>
              <a:t>Aircrack</a:t>
            </a:r>
            <a:r>
              <a:rPr lang="en-US" dirty="0" smtClean="0"/>
              <a:t>-ng package</a:t>
            </a:r>
          </a:p>
          <a:p>
            <a:r>
              <a:rPr lang="en-US" dirty="0" smtClean="0"/>
              <a:t>Captures raw 802.11 frames</a:t>
            </a:r>
          </a:p>
          <a:p>
            <a:r>
              <a:rPr lang="en-US" dirty="0" smtClean="0"/>
              <a:t>Does all sorts of fun stuff with them!</a:t>
            </a:r>
          </a:p>
          <a:p>
            <a:pPr lvl="1"/>
            <a:r>
              <a:rPr lang="en-US" dirty="0" smtClean="0"/>
              <a:t>Pairs with GPS</a:t>
            </a:r>
          </a:p>
          <a:p>
            <a:pPr lvl="1"/>
            <a:r>
              <a:rPr lang="en-US" dirty="0" smtClean="0"/>
              <a:t>WEP initialization vectors</a:t>
            </a:r>
          </a:p>
          <a:p>
            <a:pPr lvl="1"/>
            <a:r>
              <a:rPr lang="en-US" dirty="0" smtClean="0"/>
              <a:t>Lists networks as it sees them</a:t>
            </a:r>
          </a:p>
          <a:p>
            <a:r>
              <a:rPr lang="en-US" dirty="0" smtClean="0"/>
              <a:t>Can also intake </a:t>
            </a:r>
            <a:r>
              <a:rPr lang="en-US" dirty="0" err="1" smtClean="0"/>
              <a:t>pcap</a:t>
            </a:r>
            <a:r>
              <a:rPr lang="en-US" dirty="0" smtClean="0"/>
              <a:t>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90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1271</TotalTime>
  <Words>460</Words>
  <Application>Microsoft Macintosh PowerPoint</Application>
  <PresentationFormat>On-screen Show (4:3)</PresentationFormat>
  <Paragraphs>108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Arial</vt:lpstr>
      <vt:lpstr>Office Theme</vt:lpstr>
      <vt:lpstr>Terrible Ways of Securing Wifi</vt:lpstr>
      <vt:lpstr>Review</vt:lpstr>
      <vt:lpstr>Problem</vt:lpstr>
      <vt:lpstr>Terms!</vt:lpstr>
      <vt:lpstr>Basic WiFi Tools</vt:lpstr>
      <vt:lpstr>Problem</vt:lpstr>
      <vt:lpstr>Hiding Info</vt:lpstr>
      <vt:lpstr>Hiding an SSID</vt:lpstr>
      <vt:lpstr>airodump-ng</vt:lpstr>
      <vt:lpstr>Airodump fields</vt:lpstr>
      <vt:lpstr>airodump</vt:lpstr>
      <vt:lpstr>MAC Filters are lame</vt:lpstr>
      <vt:lpstr>Spoof a MAC?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Wifi</dc:title>
  <dc:creator>Kyle Cronin</dc:creator>
  <cp:lastModifiedBy>Cronin, Kyle</cp:lastModifiedBy>
  <cp:revision>215</cp:revision>
  <dcterms:created xsi:type="dcterms:W3CDTF">2014-07-12T19:46:04Z</dcterms:created>
  <dcterms:modified xsi:type="dcterms:W3CDTF">2015-10-30T04:11:38Z</dcterms:modified>
</cp:coreProperties>
</file>