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304" r:id="rId2"/>
    <p:sldId id="309" r:id="rId3"/>
    <p:sldId id="322" r:id="rId4"/>
    <p:sldId id="323" r:id="rId5"/>
    <p:sldId id="319" r:id="rId6"/>
    <p:sldId id="317" r:id="rId7"/>
    <p:sldId id="318" r:id="rId8"/>
    <p:sldId id="32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745"/>
  </p:normalViewPr>
  <p:slideViewPr>
    <p:cSldViewPr snapToGrid="0" snapToObjects="1">
      <p:cViewPr varScale="1">
        <p:scale>
          <a:sx n="102" d="100"/>
          <a:sy n="102" d="100"/>
        </p:scale>
        <p:origin x="122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780A2-073A-DE46-9D1A-8EE807EB9B16}" type="datetimeFigureOut">
              <a:rPr lang="en-US" smtClean="0"/>
              <a:t>4/6/16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CAE74E-3894-864F-90EE-138DE854E3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227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1B1B-EFB1-BD4A-A02B-27734F329868}" type="datetimeFigureOut">
              <a:rPr lang="en-US" smtClean="0"/>
              <a:t>4/6/16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171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1B1B-EFB1-BD4A-A02B-27734F329868}" type="datetimeFigureOut">
              <a:rPr lang="en-US" smtClean="0"/>
              <a:t>4/6/16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1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1B1B-EFB1-BD4A-A02B-27734F329868}" type="datetimeFigureOut">
              <a:rPr lang="en-US" smtClean="0"/>
              <a:t>4/6/16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033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1B1B-EFB1-BD4A-A02B-27734F329868}" type="datetimeFigureOut">
              <a:rPr lang="en-US" smtClean="0"/>
              <a:t>4/6/16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044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1B1B-EFB1-BD4A-A02B-27734F329868}" type="datetimeFigureOut">
              <a:rPr lang="en-US" smtClean="0"/>
              <a:t>4/6/16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816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1B1B-EFB1-BD4A-A02B-27734F329868}" type="datetimeFigureOut">
              <a:rPr lang="en-US" smtClean="0"/>
              <a:t>4/6/16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744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1B1B-EFB1-BD4A-A02B-27734F329868}" type="datetimeFigureOut">
              <a:rPr lang="en-US" smtClean="0"/>
              <a:t>4/6/16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542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1B1B-EFB1-BD4A-A02B-27734F329868}" type="datetimeFigureOut">
              <a:rPr lang="en-US" smtClean="0"/>
              <a:t>4/6/16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78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1B1B-EFB1-BD4A-A02B-27734F329868}" type="datetimeFigureOut">
              <a:rPr lang="en-US" smtClean="0"/>
              <a:t>4/6/16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526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1B1B-EFB1-BD4A-A02B-27734F329868}" type="datetimeFigureOut">
              <a:rPr lang="en-US" smtClean="0"/>
              <a:t>4/6/16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941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1B1B-EFB1-BD4A-A02B-27734F329868}" type="datetimeFigureOut">
              <a:rPr lang="en-US" smtClean="0"/>
              <a:t>4/6/16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82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51B1B-EFB1-BD4A-A02B-27734F329868}" type="datetimeFigureOut">
              <a:rPr lang="en-US" smtClean="0"/>
              <a:t>4/6/16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184FA-6D5E-474B-9B29-DB0CC1F430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939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Terrible Ways of Securing </a:t>
            </a:r>
            <a:r>
              <a:rPr lang="en-US" dirty="0" err="1" smtClean="0"/>
              <a:t>Wifi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546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ESSID</a:t>
            </a:r>
            <a:endParaRPr lang="en-US" dirty="0" smtClean="0"/>
          </a:p>
          <a:p>
            <a:r>
              <a:rPr lang="en-US" dirty="0" smtClean="0"/>
              <a:t>BSSID</a:t>
            </a:r>
          </a:p>
          <a:p>
            <a:r>
              <a:rPr lang="en-US" dirty="0" smtClean="0"/>
              <a:t>Hiding an SSID</a:t>
            </a:r>
          </a:p>
          <a:p>
            <a:pPr lvl="1"/>
            <a:r>
              <a:rPr lang="en-US" dirty="0" smtClean="0"/>
              <a:t>Why doesn’t it work?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837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Data frames </a:t>
            </a:r>
            <a:r>
              <a:rPr lang="en-US" dirty="0" smtClean="0"/>
              <a:t>-&gt; pretty self explanatory</a:t>
            </a:r>
          </a:p>
          <a:p>
            <a:r>
              <a:rPr lang="en-US" b="1" dirty="0" smtClean="0"/>
              <a:t>Association Request Frame-</a:t>
            </a:r>
            <a:r>
              <a:rPr lang="en-US" dirty="0" smtClean="0"/>
              <a:t>&gt; Asks AP to sync time and ready resources for client</a:t>
            </a:r>
          </a:p>
          <a:p>
            <a:pPr lvl="1"/>
            <a:r>
              <a:rPr lang="en-US" dirty="0" smtClean="0"/>
              <a:t>Contains NIC info, and SSID</a:t>
            </a:r>
          </a:p>
          <a:p>
            <a:r>
              <a:rPr lang="en-US" b="1" dirty="0" smtClean="0"/>
              <a:t>Beacon frame-</a:t>
            </a:r>
            <a:r>
              <a:rPr lang="en-US" dirty="0" smtClean="0"/>
              <a:t>&gt; sent out by the AP advertising</a:t>
            </a:r>
          </a:p>
          <a:p>
            <a:pPr lvl="1"/>
            <a:r>
              <a:rPr lang="en-US" dirty="0" smtClean="0"/>
              <a:t>Contains timestamp, SSID, hardware</a:t>
            </a:r>
          </a:p>
          <a:p>
            <a:r>
              <a:rPr lang="en-US" b="1" dirty="0" smtClean="0"/>
              <a:t>Probe Request </a:t>
            </a:r>
            <a:r>
              <a:rPr lang="en-US" dirty="0" smtClean="0"/>
              <a:t>-&gt; Frame from client asking about AP’s in the area</a:t>
            </a:r>
          </a:p>
          <a:p>
            <a:r>
              <a:rPr lang="en-US" b="1" dirty="0" smtClean="0"/>
              <a:t>Probe response frame </a:t>
            </a:r>
            <a:r>
              <a:rPr lang="en-US" dirty="0" smtClean="0"/>
              <a:t>-&gt; answer to request questions, similar to a beacon</a:t>
            </a:r>
          </a:p>
        </p:txBody>
      </p:sp>
    </p:spTree>
    <p:extLst>
      <p:ext uri="{BB962C8B-B14F-4D97-AF65-F5344CB8AC3E}">
        <p14:creationId xmlns:p14="http://schemas.microsoft.com/office/powerpoint/2010/main" val="1272018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Wireshark Frame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9934" y="1537570"/>
            <a:ext cx="8229600" cy="4525963"/>
          </a:xfrm>
        </p:spPr>
        <p:txBody>
          <a:bodyPr/>
          <a:lstStyle/>
          <a:p>
            <a:r>
              <a:rPr lang="en-US" dirty="0" smtClean="0"/>
              <a:t>Association Request- </a:t>
            </a:r>
            <a:r>
              <a:rPr lang="en-US" dirty="0" err="1" smtClean="0"/>
              <a:t>wlan.fc.type_subtype</a:t>
            </a:r>
            <a:r>
              <a:rPr lang="en-US" dirty="0" smtClean="0"/>
              <a:t>==0</a:t>
            </a:r>
          </a:p>
          <a:p>
            <a:r>
              <a:rPr lang="en-US" dirty="0" err="1" smtClean="0"/>
              <a:t>Assoc</a:t>
            </a:r>
            <a:r>
              <a:rPr lang="en-US" dirty="0" smtClean="0"/>
              <a:t>  Response- </a:t>
            </a:r>
            <a:r>
              <a:rPr lang="en-US" dirty="0" err="1" smtClean="0"/>
              <a:t>wlan.fc.type_subtype</a:t>
            </a:r>
            <a:r>
              <a:rPr lang="en-US" dirty="0" smtClean="0"/>
              <a:t>==1</a:t>
            </a:r>
          </a:p>
          <a:p>
            <a:r>
              <a:rPr lang="en-US" dirty="0" smtClean="0"/>
              <a:t>Probe Request- </a:t>
            </a:r>
            <a:r>
              <a:rPr lang="en-US" dirty="0" err="1" smtClean="0"/>
              <a:t>wlan.fc.type_subtype</a:t>
            </a:r>
            <a:r>
              <a:rPr lang="en-US" dirty="0" smtClean="0"/>
              <a:t>==5</a:t>
            </a:r>
          </a:p>
          <a:p>
            <a:r>
              <a:rPr lang="en-US" dirty="0" smtClean="0"/>
              <a:t>Beacon </a:t>
            </a:r>
            <a:r>
              <a:rPr lang="en-US" dirty="0" err="1" smtClean="0"/>
              <a:t>wlan.fc.type_subtype</a:t>
            </a:r>
            <a:r>
              <a:rPr lang="en-US" dirty="0" smtClean="0"/>
              <a:t>==8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74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address 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Another stupid security mechanism</a:t>
            </a:r>
          </a:p>
          <a:p>
            <a:r>
              <a:rPr lang="en-US" dirty="0" smtClean="0"/>
              <a:t>Somewhat effective with wired networks</a:t>
            </a:r>
          </a:p>
          <a:p>
            <a:pPr lvl="1"/>
            <a:r>
              <a:rPr lang="en-US" dirty="0" smtClean="0"/>
              <a:t>Spoofing still somewhat possible</a:t>
            </a:r>
          </a:p>
          <a:p>
            <a:pPr lvl="1"/>
            <a:r>
              <a:rPr lang="en-US" dirty="0" smtClean="0"/>
              <a:t>Discovery is harder</a:t>
            </a:r>
          </a:p>
          <a:p>
            <a:r>
              <a:rPr lang="en-US" dirty="0" smtClean="0"/>
              <a:t>In wireless, MAC filters are stupid</a:t>
            </a:r>
          </a:p>
          <a:p>
            <a:pPr lvl="1"/>
            <a:r>
              <a:rPr lang="en-US" dirty="0" smtClean="0"/>
              <a:t>You ANNOUNCE your MAC address</a:t>
            </a:r>
          </a:p>
          <a:p>
            <a:pPr lvl="1"/>
            <a:r>
              <a:rPr lang="en-US" dirty="0" smtClean="0"/>
              <a:t>Anyone can spoof it</a:t>
            </a:r>
          </a:p>
          <a:p>
            <a:pPr lvl="1"/>
            <a:r>
              <a:rPr lang="en-US" dirty="0" smtClean="0"/>
              <a:t>Doesn’t prevent any sort of eavesdropping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459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Filters are lame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airodump</a:t>
            </a:r>
            <a:r>
              <a:rPr lang="en-US" dirty="0" smtClean="0"/>
              <a:t>, find a connected client</a:t>
            </a:r>
          </a:p>
          <a:p>
            <a:pPr lvl="1"/>
            <a:r>
              <a:rPr lang="en-US" dirty="0" smtClean="0"/>
              <a:t>Can’t hide MAC addresses</a:t>
            </a:r>
          </a:p>
          <a:p>
            <a:pPr lvl="1"/>
            <a:r>
              <a:rPr lang="en-US" dirty="0" smtClean="0"/>
              <a:t>Must be sent in clear</a:t>
            </a:r>
          </a:p>
          <a:p>
            <a:r>
              <a:rPr lang="en-US" dirty="0" smtClean="0"/>
              <a:t>Spoof your MAC address</a:t>
            </a:r>
          </a:p>
          <a:p>
            <a:pPr lvl="1"/>
            <a:r>
              <a:rPr lang="en-US" dirty="0" smtClean="0"/>
              <a:t>Profit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623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Spoof a MAC?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Shut down the interface</a:t>
            </a:r>
          </a:p>
          <a:p>
            <a:pPr lvl="1"/>
            <a:r>
              <a:rPr lang="en-US" dirty="0" err="1" smtClean="0"/>
              <a:t>ifconfig</a:t>
            </a:r>
            <a:r>
              <a:rPr lang="en-US" dirty="0" smtClean="0"/>
              <a:t> </a:t>
            </a:r>
            <a:r>
              <a:rPr lang="en-US" dirty="0" err="1" smtClean="0"/>
              <a:t>wlan</a:t>
            </a:r>
            <a:r>
              <a:rPr lang="en-US" dirty="0" smtClean="0"/>
              <a:t># down</a:t>
            </a:r>
          </a:p>
          <a:p>
            <a:r>
              <a:rPr lang="en-US" dirty="0" smtClean="0"/>
              <a:t>Specify the MAC</a:t>
            </a:r>
          </a:p>
          <a:p>
            <a:pPr lvl="1"/>
            <a:r>
              <a:rPr lang="en-US" dirty="0" err="1" smtClean="0"/>
              <a:t>ifconfig</a:t>
            </a:r>
            <a:r>
              <a:rPr lang="en-US" dirty="0" smtClean="0"/>
              <a:t> </a:t>
            </a:r>
            <a:r>
              <a:rPr lang="en-US" dirty="0" err="1" smtClean="0"/>
              <a:t>wlan</a:t>
            </a:r>
            <a:r>
              <a:rPr lang="en-US" dirty="0" smtClean="0"/>
              <a:t># </a:t>
            </a:r>
            <a:r>
              <a:rPr lang="en-US" dirty="0" err="1" smtClean="0"/>
              <a:t>hw</a:t>
            </a:r>
            <a:r>
              <a:rPr lang="en-US" dirty="0" smtClean="0"/>
              <a:t> ether MAC_ADDY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/>
              <a:t>i</a:t>
            </a:r>
            <a:r>
              <a:rPr lang="en-US" dirty="0" err="1" smtClean="0"/>
              <a:t>fconfig</a:t>
            </a:r>
            <a:r>
              <a:rPr lang="en-US" dirty="0" smtClean="0"/>
              <a:t> </a:t>
            </a:r>
            <a:r>
              <a:rPr lang="en-US" dirty="0" err="1" smtClean="0"/>
              <a:t>wlan</a:t>
            </a:r>
            <a:r>
              <a:rPr lang="en-US" dirty="0" smtClean="0"/>
              <a:t># up</a:t>
            </a:r>
            <a:endParaRPr lang="en-US" dirty="0"/>
          </a:p>
          <a:p>
            <a:r>
              <a:rPr lang="en-US" dirty="0" smtClean="0"/>
              <a:t>Profit/Connect/Win/?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993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are things going?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56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1663</TotalTime>
  <Words>206</Words>
  <Application>Microsoft Macintosh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Arial</vt:lpstr>
      <vt:lpstr>Office Theme</vt:lpstr>
      <vt:lpstr>Terrible Ways of Securing Wifi</vt:lpstr>
      <vt:lpstr>Review!</vt:lpstr>
      <vt:lpstr>802.11 Frame</vt:lpstr>
      <vt:lpstr>Wireshark Frame Types</vt:lpstr>
      <vt:lpstr>MAC address filters</vt:lpstr>
      <vt:lpstr>MAC Filters are lame</vt:lpstr>
      <vt:lpstr>Spoof a MAC?</vt:lpstr>
      <vt:lpstr>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Wifi</dc:title>
  <dc:creator>Kyle Cronin</dc:creator>
  <cp:lastModifiedBy>Cronin, Kyle</cp:lastModifiedBy>
  <cp:revision>229</cp:revision>
  <dcterms:created xsi:type="dcterms:W3CDTF">2014-07-12T19:46:04Z</dcterms:created>
  <dcterms:modified xsi:type="dcterms:W3CDTF">2016-04-06T20:02:23Z</dcterms:modified>
</cp:coreProperties>
</file>