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04" r:id="rId2"/>
    <p:sldId id="308" r:id="rId3"/>
    <p:sldId id="290" r:id="rId4"/>
    <p:sldId id="292" r:id="rId5"/>
    <p:sldId id="309" r:id="rId6"/>
    <p:sldId id="310" r:id="rId7"/>
    <p:sldId id="311" r:id="rId8"/>
    <p:sldId id="312" r:id="rId9"/>
    <p:sldId id="313" r:id="rId10"/>
    <p:sldId id="314" r:id="rId11"/>
    <p:sldId id="31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12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780A2-073A-DE46-9D1A-8EE807EB9B16}" type="datetimeFigureOut">
              <a:rPr lang="en-US" smtClean="0"/>
              <a:t>11/4/15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AE74E-3894-864F-90EE-138DE854E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2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7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3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4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1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4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7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2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4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1B1B-EFB1-BD4A-A02B-27734F329868}" type="datetimeFigureOut">
              <a:rPr lang="en-US" smtClean="0"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Kismet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46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Kismet/Wireshark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just watching/displaying frames as seen</a:t>
            </a:r>
          </a:p>
          <a:p>
            <a:r>
              <a:rPr lang="en-US" dirty="0" smtClean="0"/>
              <a:t>We can see Kismet distinguishes</a:t>
            </a:r>
          </a:p>
          <a:p>
            <a:pPr lvl="1"/>
            <a:r>
              <a:rPr lang="en-US" dirty="0" smtClean="0"/>
              <a:t>Probes vs Beacons</a:t>
            </a:r>
          </a:p>
          <a:p>
            <a:pPr lvl="1"/>
            <a:r>
              <a:rPr lang="en-US" dirty="0" smtClean="0"/>
              <a:t>Both legit ways to discover a network</a:t>
            </a:r>
          </a:p>
          <a:p>
            <a:r>
              <a:rPr lang="en-US" dirty="0" smtClean="0"/>
              <a:t>Play with Wireshark?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58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glories of WEP</a:t>
            </a:r>
          </a:p>
          <a:p>
            <a:pPr lvl="1"/>
            <a:r>
              <a:rPr lang="en-US" dirty="0" smtClean="0"/>
              <a:t>And the RC4 </a:t>
            </a:r>
            <a:r>
              <a:rPr lang="en-US" dirty="0" smtClean="0"/>
              <a:t>stream </a:t>
            </a:r>
            <a:r>
              <a:rPr lang="en-US" dirty="0" smtClean="0"/>
              <a:t>cipher</a:t>
            </a:r>
          </a:p>
          <a:p>
            <a:pPr lvl="1"/>
            <a:r>
              <a:rPr lang="en-US" dirty="0" smtClean="0"/>
              <a:t>And why it’s the worst thing ever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61043" y="-6559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4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Terrible Security Methods</a:t>
            </a:r>
          </a:p>
          <a:p>
            <a:pPr lvl="1"/>
            <a:r>
              <a:rPr lang="en-US" dirty="0" smtClean="0"/>
              <a:t>Hiding </a:t>
            </a:r>
            <a:r>
              <a:rPr lang="en-US" dirty="0" smtClean="0"/>
              <a:t>SSID</a:t>
            </a:r>
          </a:p>
          <a:p>
            <a:pPr lvl="2"/>
            <a:r>
              <a:rPr lang="en-US" dirty="0" smtClean="0"/>
              <a:t>Probes</a:t>
            </a:r>
          </a:p>
          <a:p>
            <a:pPr lvl="2"/>
            <a:r>
              <a:rPr lang="en-US" dirty="0" smtClean="0"/>
              <a:t>Association Request</a:t>
            </a:r>
            <a:endParaRPr lang="en-US" dirty="0" smtClean="0"/>
          </a:p>
          <a:p>
            <a:pPr lvl="1"/>
            <a:r>
              <a:rPr lang="en-US" dirty="0" smtClean="0"/>
              <a:t>MAC Address </a:t>
            </a:r>
            <a:r>
              <a:rPr lang="en-US" dirty="0" smtClean="0"/>
              <a:t>Filters</a:t>
            </a:r>
          </a:p>
          <a:p>
            <a:pPr lvl="2"/>
            <a:r>
              <a:rPr lang="en-US" dirty="0" err="1" smtClean="0"/>
              <a:t>Spoofable</a:t>
            </a:r>
            <a:endParaRPr lang="en-US" dirty="0" smtClean="0"/>
          </a:p>
          <a:p>
            <a:r>
              <a:rPr lang="en-US" dirty="0" smtClean="0"/>
              <a:t>802.11 Frames</a:t>
            </a:r>
          </a:p>
          <a:p>
            <a:pPr lvl="1"/>
            <a:r>
              <a:rPr lang="en-US" dirty="0" smtClean="0"/>
              <a:t>Beacon -&gt; sent by AP, advertisement </a:t>
            </a:r>
            <a:endParaRPr lang="en-US" dirty="0" smtClean="0"/>
          </a:p>
          <a:p>
            <a:pPr lvl="1"/>
            <a:r>
              <a:rPr lang="en-US" dirty="0" smtClean="0"/>
              <a:t>Probe -&gt; from clients,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9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Measurement of overall signal strength</a:t>
            </a:r>
          </a:p>
          <a:p>
            <a:r>
              <a:rPr lang="en-US" dirty="0" smtClean="0"/>
              <a:t>Confusing/backwards sounding measurements</a:t>
            </a:r>
          </a:p>
          <a:p>
            <a:r>
              <a:rPr lang="en-US" dirty="0" err="1" smtClean="0"/>
              <a:t>dBm</a:t>
            </a:r>
            <a:r>
              <a:rPr lang="en-US" dirty="0" smtClean="0"/>
              <a:t> for your AP</a:t>
            </a:r>
          </a:p>
          <a:p>
            <a:pPr lvl="1"/>
            <a:r>
              <a:rPr lang="en-US" dirty="0" smtClean="0"/>
              <a:t>Closer to zero the better</a:t>
            </a:r>
          </a:p>
          <a:p>
            <a:pPr marL="914400" lvl="2" indent="0">
              <a:buNone/>
            </a:pPr>
            <a:r>
              <a:rPr lang="en-US" dirty="0" smtClean="0"/>
              <a:t>-20 </a:t>
            </a:r>
            <a:r>
              <a:rPr lang="en-US" dirty="0" err="1" smtClean="0"/>
              <a:t>dBm</a:t>
            </a:r>
            <a:r>
              <a:rPr lang="en-US" dirty="0"/>
              <a:t> </a:t>
            </a:r>
            <a:r>
              <a:rPr lang="en-US" dirty="0" smtClean="0"/>
              <a:t>-&gt; VERY close to the AP</a:t>
            </a:r>
          </a:p>
          <a:p>
            <a:pPr marL="914400" lvl="2" indent="0">
              <a:buNone/>
            </a:pPr>
            <a:r>
              <a:rPr lang="en-US" dirty="0" smtClean="0"/>
              <a:t>-90 </a:t>
            </a:r>
            <a:r>
              <a:rPr lang="en-US" dirty="0" err="1" smtClean="0"/>
              <a:t>dBm</a:t>
            </a:r>
            <a:r>
              <a:rPr lang="en-US" dirty="0" smtClean="0"/>
              <a:t> -&gt; pretty far away from the 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8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values are -80 </a:t>
            </a:r>
            <a:r>
              <a:rPr lang="en-US" dirty="0" err="1" smtClean="0"/>
              <a:t>dBm</a:t>
            </a:r>
            <a:r>
              <a:rPr lang="en-US" dirty="0" smtClean="0"/>
              <a:t> to -90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Each 3 </a:t>
            </a:r>
            <a:r>
              <a:rPr lang="en-US" dirty="0" err="1" smtClean="0"/>
              <a:t>dBm</a:t>
            </a:r>
            <a:r>
              <a:rPr lang="en-US" dirty="0" smtClean="0"/>
              <a:t> change represents doubling of sensitivity</a:t>
            </a:r>
          </a:p>
          <a:p>
            <a:pPr lvl="1"/>
            <a:r>
              <a:rPr lang="en-US" dirty="0" smtClean="0"/>
              <a:t>High end cards get as much as -93 to -97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Convert </a:t>
            </a:r>
            <a:r>
              <a:rPr lang="en-US" dirty="0" err="1" smtClean="0"/>
              <a:t>mW</a:t>
            </a:r>
            <a:r>
              <a:rPr lang="en-US" dirty="0" smtClean="0"/>
              <a:t> to </a:t>
            </a:r>
            <a:r>
              <a:rPr lang="en-US" dirty="0" err="1" smtClean="0"/>
              <a:t>dBm</a:t>
            </a:r>
            <a:r>
              <a:rPr lang="en-US" dirty="0"/>
              <a:t>: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00" y="5130121"/>
            <a:ext cx="24511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03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Contender Enters: Kismet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Network scanner</a:t>
            </a:r>
          </a:p>
          <a:p>
            <a:pPr lvl="1"/>
            <a:r>
              <a:rPr lang="en-US" dirty="0" smtClean="0"/>
              <a:t>Sniffer</a:t>
            </a:r>
          </a:p>
          <a:p>
            <a:pPr lvl="1"/>
            <a:r>
              <a:rPr lang="en-US" dirty="0" smtClean="0"/>
              <a:t>Wireless IDS</a:t>
            </a:r>
          </a:p>
          <a:p>
            <a:r>
              <a:rPr lang="en-US" dirty="0" smtClean="0"/>
              <a:t>Has cool plugins</a:t>
            </a:r>
          </a:p>
          <a:p>
            <a:pPr lvl="1"/>
            <a:r>
              <a:rPr lang="en-US" dirty="0" smtClean="0"/>
              <a:t>Bluetooth</a:t>
            </a:r>
          </a:p>
          <a:p>
            <a:pPr lvl="1"/>
            <a:r>
              <a:rPr lang="en-US" dirty="0" smtClean="0"/>
              <a:t>SDR</a:t>
            </a:r>
          </a:p>
          <a:p>
            <a:pPr lvl="1"/>
            <a:r>
              <a:rPr lang="en-US" dirty="0" err="1" smtClean="0"/>
              <a:t>Zigbee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5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Kismet as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going to talk about scanner/sniffer</a:t>
            </a:r>
          </a:p>
          <a:p>
            <a:pPr lvl="1"/>
            <a:r>
              <a:rPr lang="en-US" dirty="0" smtClean="0"/>
              <a:t>I’d rather use </a:t>
            </a:r>
            <a:r>
              <a:rPr lang="en-US" dirty="0" err="1" smtClean="0"/>
              <a:t>aerodump</a:t>
            </a:r>
            <a:r>
              <a:rPr lang="en-US" dirty="0" smtClean="0"/>
              <a:t>-ng for that</a:t>
            </a:r>
          </a:p>
          <a:p>
            <a:pPr lvl="2"/>
            <a:r>
              <a:rPr lang="is-IS" dirty="0" smtClean="0"/>
              <a:t>…</a:t>
            </a:r>
            <a:r>
              <a:rPr lang="is-IS" dirty="0" smtClean="0"/>
              <a:t>personally</a:t>
            </a:r>
          </a:p>
          <a:p>
            <a:pPr lvl="1"/>
            <a:r>
              <a:rPr lang="is-IS" dirty="0" smtClean="0"/>
              <a:t>Makes a good/quick visual of what’s going on</a:t>
            </a:r>
            <a:endParaRPr lang="is-IS" dirty="0" smtClean="0"/>
          </a:p>
          <a:p>
            <a:r>
              <a:rPr lang="is-IS" dirty="0" smtClean="0"/>
              <a:t>IDS</a:t>
            </a:r>
          </a:p>
          <a:p>
            <a:pPr lvl="1"/>
            <a:r>
              <a:rPr lang="is-IS" dirty="0" smtClean="0"/>
              <a:t>Best as a stationary device</a:t>
            </a:r>
          </a:p>
          <a:p>
            <a:pPr lvl="1"/>
            <a:r>
              <a:rPr lang="is-IS" dirty="0" smtClean="0"/>
              <a:t>Moving around/war driving: confusion for IDS</a:t>
            </a:r>
          </a:p>
          <a:p>
            <a:r>
              <a:rPr lang="is-IS" dirty="0" smtClean="0"/>
              <a:t>Can actually integrate with Snorts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Kismet Will Look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APSpoof</a:t>
            </a:r>
            <a:r>
              <a:rPr lang="en-US" dirty="0" smtClean="0"/>
              <a:t> -&gt; We </a:t>
            </a:r>
            <a:r>
              <a:rPr lang="en-US" dirty="0" err="1" smtClean="0"/>
              <a:t>config</a:t>
            </a:r>
            <a:r>
              <a:rPr lang="en-US" dirty="0" smtClean="0"/>
              <a:t> a list of legit BSSID’s for an SSID. Any new MAC’s, </a:t>
            </a:r>
            <a:r>
              <a:rPr lang="en-US" dirty="0" err="1" smtClean="0"/>
              <a:t>spoofer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BSSTimestamp</a:t>
            </a:r>
            <a:r>
              <a:rPr lang="en-US" dirty="0" smtClean="0"/>
              <a:t> -&gt; does the beacon from this BSSID match the timestamp of others with the same SSID?</a:t>
            </a:r>
          </a:p>
          <a:p>
            <a:r>
              <a:rPr lang="en-US" dirty="0" err="1" smtClean="0"/>
              <a:t>ChanChange</a:t>
            </a:r>
            <a:r>
              <a:rPr lang="en-US" dirty="0" smtClean="0"/>
              <a:t> -&gt; Generally a BSSID won’t channel hop, this is hit or miss</a:t>
            </a:r>
          </a:p>
          <a:p>
            <a:r>
              <a:rPr lang="en-US" dirty="0" err="1" smtClean="0"/>
              <a:t>CryptDrop</a:t>
            </a:r>
            <a:r>
              <a:rPr lang="en-US" dirty="0" smtClean="0"/>
              <a:t> -&gt; Same SSID, less crypto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46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DeAuthFlood</a:t>
            </a:r>
            <a:r>
              <a:rPr lang="en-US" dirty="0" smtClean="0"/>
              <a:t>/</a:t>
            </a:r>
            <a:r>
              <a:rPr lang="en-US" dirty="0" err="1" smtClean="0"/>
              <a:t>BCastDiscon</a:t>
            </a:r>
            <a:r>
              <a:rPr lang="en-US" dirty="0" smtClean="0"/>
              <a:t> -&gt; watches for fake disassociate/death frames</a:t>
            </a:r>
          </a:p>
          <a:p>
            <a:r>
              <a:rPr lang="en-US" dirty="0" err="1" smtClean="0"/>
              <a:t>LongSSID</a:t>
            </a:r>
            <a:endParaRPr lang="en-US" dirty="0" smtClean="0"/>
          </a:p>
          <a:p>
            <a:pPr lvl="1"/>
            <a:r>
              <a:rPr lang="en-US" dirty="0" smtClean="0"/>
              <a:t>You can actually crash some OS/Hardware/Drivers by violating the spec, 32 bytes for an SSID</a:t>
            </a:r>
          </a:p>
          <a:p>
            <a:r>
              <a:rPr lang="en-US" dirty="0" err="1" smtClean="0"/>
              <a:t>ProbeNoJoin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Send out probe packets for a valid network but never join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6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with Kismet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 GUI with lots of visuals</a:t>
            </a:r>
          </a:p>
          <a:p>
            <a:r>
              <a:rPr lang="en-US" dirty="0" smtClean="0"/>
              <a:t>BSSID’s</a:t>
            </a:r>
          </a:p>
          <a:p>
            <a:r>
              <a:rPr lang="en-US" dirty="0" smtClean="0"/>
              <a:t>Channel/spectrum use</a:t>
            </a:r>
          </a:p>
          <a:p>
            <a:pPr lvl="1"/>
            <a:r>
              <a:rPr lang="en-US" dirty="0" smtClean="0"/>
              <a:t>How crowded is this place</a:t>
            </a:r>
          </a:p>
          <a:p>
            <a:r>
              <a:rPr lang="en-US" dirty="0" smtClean="0"/>
              <a:t>Signal strength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5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333</Words>
  <Application>Microsoft Macintosh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Kismet</vt:lpstr>
      <vt:lpstr>Review</vt:lpstr>
      <vt:lpstr>AP Sensitivity</vt:lpstr>
      <vt:lpstr>Sensitivity</vt:lpstr>
      <vt:lpstr>A New Contender Enters: Kismet</vt:lpstr>
      <vt:lpstr>Kismet as IDS</vt:lpstr>
      <vt:lpstr>Things Kismet Will Look For</vt:lpstr>
      <vt:lpstr>More</vt:lpstr>
      <vt:lpstr>Playing with Kismet</vt:lpstr>
      <vt:lpstr>Kismet/Wireshark</vt:lpstr>
      <vt:lpstr>Next Time…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Wifi</dc:title>
  <dc:creator>Kyle Cronin</dc:creator>
  <cp:lastModifiedBy>Cronin, Kyle</cp:lastModifiedBy>
  <cp:revision>211</cp:revision>
  <dcterms:created xsi:type="dcterms:W3CDTF">2014-07-12T19:46:04Z</dcterms:created>
  <dcterms:modified xsi:type="dcterms:W3CDTF">2015-11-04T15:51:25Z</dcterms:modified>
</cp:coreProperties>
</file>