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16"/>
    <p:restoredTop sz="95050"/>
  </p:normalViewPr>
  <p:slideViewPr>
    <p:cSldViewPr snapToGrid="0" snapToObjects="1">
      <p:cViewPr varScale="1">
        <p:scale>
          <a:sx n="152" d="100"/>
          <a:sy n="152" d="100"/>
        </p:scale>
        <p:origin x="8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125DF-D0B6-1740-AE4F-8DD60A42EF80}" type="datetimeFigureOut">
              <a:rPr lang="en-US" smtClean="0"/>
              <a:t>12/2/16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FFF2-4D3A-B64C-B478-01D087067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05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125DF-D0B6-1740-AE4F-8DD60A42EF80}" type="datetimeFigureOut">
              <a:rPr lang="en-US" smtClean="0"/>
              <a:t>12/2/16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FFF2-4D3A-B64C-B478-01D087067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164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125DF-D0B6-1740-AE4F-8DD60A42EF80}" type="datetimeFigureOut">
              <a:rPr lang="en-US" smtClean="0"/>
              <a:t>12/2/16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FFF2-4D3A-B64C-B478-01D087067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33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125DF-D0B6-1740-AE4F-8DD60A42EF80}" type="datetimeFigureOut">
              <a:rPr lang="en-US" smtClean="0"/>
              <a:t>12/2/16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FFF2-4D3A-B64C-B478-01D087067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93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125DF-D0B6-1740-AE4F-8DD60A42EF80}" type="datetimeFigureOut">
              <a:rPr lang="en-US" smtClean="0"/>
              <a:t>12/2/16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FFF2-4D3A-B64C-B478-01D087067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06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125DF-D0B6-1740-AE4F-8DD60A42EF80}" type="datetimeFigureOut">
              <a:rPr lang="en-US" smtClean="0"/>
              <a:t>12/2/16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FFF2-4D3A-B64C-B478-01D087067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052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125DF-D0B6-1740-AE4F-8DD60A42EF80}" type="datetimeFigureOut">
              <a:rPr lang="en-US" smtClean="0"/>
              <a:t>12/2/16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FFF2-4D3A-B64C-B478-01D087067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01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125DF-D0B6-1740-AE4F-8DD60A42EF80}" type="datetimeFigureOut">
              <a:rPr lang="en-US" smtClean="0"/>
              <a:t>12/2/16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FFF2-4D3A-B64C-B478-01D087067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856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125DF-D0B6-1740-AE4F-8DD60A42EF80}" type="datetimeFigureOut">
              <a:rPr lang="en-US" smtClean="0"/>
              <a:t>12/2/16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FFF2-4D3A-B64C-B478-01D087067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525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125DF-D0B6-1740-AE4F-8DD60A42EF80}" type="datetimeFigureOut">
              <a:rPr lang="en-US" smtClean="0"/>
              <a:t>12/2/16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FFF2-4D3A-B64C-B478-01D087067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510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125DF-D0B6-1740-AE4F-8DD60A42EF80}" type="datetimeFigureOut">
              <a:rPr lang="en-US" smtClean="0"/>
              <a:t>12/2/16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FFF2-4D3A-B64C-B478-01D087067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875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125DF-D0B6-1740-AE4F-8DD60A42EF80}" type="datetimeFigureOut">
              <a:rPr lang="en-US" smtClean="0"/>
              <a:t>12/2/16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EFFF2-4D3A-B64C-B478-01D087067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381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WPA / WPA2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372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WPA2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WPA brings in TKIP, pretty good</a:t>
            </a:r>
          </a:p>
          <a:p>
            <a:pPr lvl="1"/>
            <a:r>
              <a:rPr lang="en-US" dirty="0" smtClean="0"/>
              <a:t>Cracking is (mostly) brute force</a:t>
            </a:r>
          </a:p>
          <a:p>
            <a:pPr lvl="1"/>
            <a:r>
              <a:rPr lang="en-US" dirty="0" smtClean="0"/>
              <a:t>TKIP’s flaws aren’t that exploitable -&gt; It’s RC4 that is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Even better: AES</a:t>
            </a:r>
          </a:p>
          <a:p>
            <a:pPr lvl="1"/>
            <a:r>
              <a:rPr lang="en-US" dirty="0" smtClean="0"/>
              <a:t>Advanced Encryption Standard</a:t>
            </a:r>
          </a:p>
          <a:p>
            <a:pPr lvl="1"/>
            <a:r>
              <a:rPr lang="en-US" dirty="0" smtClean="0"/>
              <a:t>Really good encryption!</a:t>
            </a:r>
          </a:p>
          <a:p>
            <a:pPr lvl="1"/>
            <a:r>
              <a:rPr lang="en-US" dirty="0" smtClean="0"/>
              <a:t>Brutal on crappy CPU’s</a:t>
            </a:r>
          </a:p>
          <a:p>
            <a:r>
              <a:rPr lang="en-US" dirty="0" smtClean="0"/>
              <a:t>So, the problem with WEP -&gt; WPA transition?</a:t>
            </a:r>
          </a:p>
          <a:p>
            <a:pPr lvl="1"/>
            <a:r>
              <a:rPr lang="en-US" dirty="0" smtClean="0"/>
              <a:t>The hardware was “not ideal”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62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WPA2 -&gt; The better choice!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CPU’s are much cheaper now</a:t>
            </a:r>
          </a:p>
          <a:p>
            <a:r>
              <a:rPr lang="en-US" dirty="0" smtClean="0"/>
              <a:t>WPA2 give us the option:</a:t>
            </a:r>
          </a:p>
          <a:p>
            <a:pPr lvl="1"/>
            <a:r>
              <a:rPr lang="en-US" dirty="0" smtClean="0"/>
              <a:t>TKIP </a:t>
            </a:r>
          </a:p>
          <a:p>
            <a:pPr lvl="1"/>
            <a:r>
              <a:rPr lang="en-US" dirty="0" smtClean="0"/>
              <a:t>AES</a:t>
            </a:r>
          </a:p>
          <a:p>
            <a:pPr lvl="1"/>
            <a:endParaRPr lang="en-US" dirty="0"/>
          </a:p>
          <a:p>
            <a:r>
              <a:rPr lang="en-US" dirty="0" smtClean="0"/>
              <a:t>WPA/WPA2 (especially WPA2)</a:t>
            </a:r>
          </a:p>
          <a:p>
            <a:pPr lvl="1"/>
            <a:r>
              <a:rPr lang="en-US" dirty="0" smtClean="0"/>
              <a:t>Really only brute force methods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217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need?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to passively listen</a:t>
            </a:r>
          </a:p>
          <a:p>
            <a:r>
              <a:rPr lang="en-US" dirty="0" smtClean="0"/>
              <a:t>Specifically:</a:t>
            </a:r>
          </a:p>
          <a:p>
            <a:pPr lvl="1"/>
            <a:r>
              <a:rPr lang="en-US" dirty="0" smtClean="0"/>
              <a:t>Clients </a:t>
            </a:r>
            <a:r>
              <a:rPr lang="en-US" dirty="0" err="1" smtClean="0"/>
              <a:t>joiining</a:t>
            </a:r>
            <a:r>
              <a:rPr lang="en-US" dirty="0" smtClean="0"/>
              <a:t>/leaving the network</a:t>
            </a:r>
          </a:p>
          <a:p>
            <a:r>
              <a:rPr lang="en-US" dirty="0" smtClean="0"/>
              <a:t>You can be </a:t>
            </a:r>
            <a:r>
              <a:rPr lang="en-US" i="1" dirty="0" smtClean="0"/>
              <a:t>very</a:t>
            </a:r>
            <a:r>
              <a:rPr lang="en-US" dirty="0" smtClean="0"/>
              <a:t> stealthy with this</a:t>
            </a:r>
          </a:p>
          <a:p>
            <a:pPr lvl="1"/>
            <a:r>
              <a:rPr lang="en-US" dirty="0" smtClean="0"/>
              <a:t>As in: impossible to detect</a:t>
            </a:r>
          </a:p>
          <a:p>
            <a:pPr lvl="1"/>
            <a:r>
              <a:rPr lang="en-US" dirty="0" smtClean="0"/>
              <a:t>WEP -&gt; detectable, sort of</a:t>
            </a:r>
          </a:p>
          <a:p>
            <a:endParaRPr lang="en-US" dirty="0"/>
          </a:p>
          <a:p>
            <a:r>
              <a:rPr lang="en-US" dirty="0" smtClean="0"/>
              <a:t>What do you need? </a:t>
            </a:r>
            <a:r>
              <a:rPr lang="en-US" dirty="0" err="1" smtClean="0"/>
              <a:t>Airmon</a:t>
            </a:r>
            <a:r>
              <a:rPr lang="en-US" dirty="0" smtClean="0"/>
              <a:t> &amp; </a:t>
            </a:r>
            <a:r>
              <a:rPr lang="en-US" dirty="0" err="1" smtClean="0"/>
              <a:t>airodump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787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Sniffing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Fire up </a:t>
            </a:r>
            <a:r>
              <a:rPr lang="en-US" dirty="0" err="1" smtClean="0"/>
              <a:t>airmon</a:t>
            </a:r>
            <a:endParaRPr lang="en-US" dirty="0" smtClean="0"/>
          </a:p>
          <a:p>
            <a:r>
              <a:rPr lang="en-US" dirty="0" err="1" smtClean="0"/>
              <a:t>airodump</a:t>
            </a:r>
            <a:r>
              <a:rPr lang="en-US" dirty="0" smtClean="0"/>
              <a:t>-ng</a:t>
            </a:r>
          </a:p>
          <a:p>
            <a:pPr lvl="1"/>
            <a:r>
              <a:rPr lang="en-US" dirty="0" smtClean="0"/>
              <a:t>--channel</a:t>
            </a:r>
          </a:p>
          <a:p>
            <a:pPr lvl="1"/>
            <a:r>
              <a:rPr lang="en-US" dirty="0" smtClean="0"/>
              <a:t>--</a:t>
            </a:r>
            <a:r>
              <a:rPr lang="en-US" dirty="0" err="1" smtClean="0"/>
              <a:t>bssid</a:t>
            </a:r>
            <a:endParaRPr lang="en-US" dirty="0" smtClean="0"/>
          </a:p>
          <a:p>
            <a:pPr lvl="1"/>
            <a:r>
              <a:rPr lang="en-US" dirty="0" smtClean="0"/>
              <a:t>--write</a:t>
            </a:r>
          </a:p>
          <a:p>
            <a:pPr lvl="1"/>
            <a:r>
              <a:rPr lang="en-US" dirty="0" smtClean="0"/>
              <a:t>mon0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512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BORING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332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Minimum frames may be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don’t feel like waiting too long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aireplay</a:t>
            </a:r>
            <a:r>
              <a:rPr lang="en-US" dirty="0" smtClean="0"/>
              <a:t>-ng –</a:t>
            </a:r>
            <a:r>
              <a:rPr lang="en-US" dirty="0" err="1" smtClean="0"/>
              <a:t>deauth</a:t>
            </a:r>
            <a:r>
              <a:rPr lang="en-US" dirty="0" smtClean="0"/>
              <a:t> 10 –a BSSID –c CLIENT mon0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509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Cows are cool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coWPAtty</a:t>
            </a:r>
            <a:endParaRPr lang="en-US" dirty="0" smtClean="0"/>
          </a:p>
          <a:p>
            <a:r>
              <a:rPr lang="en-US" dirty="0" smtClean="0"/>
              <a:t>Fairly fast/efficient WPA cracker</a:t>
            </a:r>
          </a:p>
          <a:p>
            <a:r>
              <a:rPr lang="en-US" dirty="0" smtClean="0"/>
              <a:t>One WPA/WPA2 biggie: keys are hashed 4096 times</a:t>
            </a:r>
          </a:p>
          <a:p>
            <a:pPr lvl="1"/>
            <a:r>
              <a:rPr lang="en-US" dirty="0" smtClean="0"/>
              <a:t>We’ll want to use a wordlist</a:t>
            </a:r>
          </a:p>
          <a:p>
            <a:r>
              <a:rPr lang="en-US" dirty="0" err="1" smtClean="0"/>
              <a:t>cowpatty</a:t>
            </a:r>
            <a:r>
              <a:rPr lang="en-US" dirty="0" smtClean="0"/>
              <a:t> –f &lt;wordlist&gt; -s SSID –r </a:t>
            </a:r>
            <a:r>
              <a:rPr lang="en-US" dirty="0" err="1" smtClean="0"/>
              <a:t>captureFile</a:t>
            </a:r>
            <a:endParaRPr lang="en-US" dirty="0" smtClean="0"/>
          </a:p>
          <a:p>
            <a:r>
              <a:rPr lang="en-US" dirty="0" smtClean="0"/>
              <a:t>Check /</a:t>
            </a:r>
            <a:r>
              <a:rPr lang="en-US" dirty="0" err="1" smtClean="0"/>
              <a:t>usr</a:t>
            </a:r>
            <a:r>
              <a:rPr lang="en-US" dirty="0" smtClean="0"/>
              <a:t>/share/wordlists/</a:t>
            </a:r>
            <a:r>
              <a:rPr lang="en-US" dirty="0" err="1" smtClean="0"/>
              <a:t>fasttrack.txt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276" y="4241456"/>
            <a:ext cx="3488724" cy="2616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108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WPA: A New Hope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Wi-Fi Protected Access</a:t>
            </a:r>
          </a:p>
          <a:p>
            <a:r>
              <a:rPr lang="en-US" dirty="0" smtClean="0"/>
              <a:t>“WEP is terrible, let’s find a good alternative”</a:t>
            </a:r>
          </a:p>
          <a:p>
            <a:r>
              <a:rPr lang="en-US" dirty="0" smtClean="0"/>
              <a:t>Came about in 2003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05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made WEP bad?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945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Haters </a:t>
            </a:r>
            <a:r>
              <a:rPr lang="en-US" dirty="0" err="1" smtClean="0"/>
              <a:t>Gonna</a:t>
            </a:r>
            <a:r>
              <a:rPr lang="en-US" dirty="0" smtClean="0"/>
              <a:t> </a:t>
            </a:r>
            <a:r>
              <a:rPr lang="en-US" dirty="0" smtClean="0"/>
              <a:t>Hate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WEP’s problems:</a:t>
            </a:r>
          </a:p>
          <a:p>
            <a:r>
              <a:rPr lang="en-US" dirty="0" smtClean="0"/>
              <a:t>Key Size</a:t>
            </a:r>
          </a:p>
          <a:p>
            <a:pPr lvl="1"/>
            <a:r>
              <a:rPr lang="en-US" dirty="0" smtClean="0"/>
              <a:t>The key is too small</a:t>
            </a:r>
          </a:p>
          <a:p>
            <a:pPr lvl="1"/>
            <a:r>
              <a:rPr lang="en-US" dirty="0" smtClean="0"/>
              <a:t>Most of the key is static -&gt; user entered portion</a:t>
            </a:r>
          </a:p>
          <a:p>
            <a:pPr lvl="1"/>
            <a:r>
              <a:rPr lang="en-US" dirty="0" smtClean="0"/>
              <a:t>Fixed size</a:t>
            </a:r>
          </a:p>
          <a:p>
            <a:pPr lvl="1"/>
            <a:r>
              <a:rPr lang="en-US" dirty="0" smtClean="0"/>
              <a:t>Not much for generating dynamic keys</a:t>
            </a:r>
          </a:p>
          <a:p>
            <a:r>
              <a:rPr lang="en-US" dirty="0" smtClean="0"/>
              <a:t>Reuse of keys</a:t>
            </a:r>
          </a:p>
          <a:p>
            <a:pPr lvl="1"/>
            <a:r>
              <a:rPr lang="en-US" dirty="0" smtClean="0"/>
              <a:t>Encryption is based on user key</a:t>
            </a:r>
          </a:p>
          <a:p>
            <a:pPr lvl="1"/>
            <a:r>
              <a:rPr lang="en-US" dirty="0" smtClean="0"/>
              <a:t>We then all use that key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78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improve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keys bigger</a:t>
            </a:r>
          </a:p>
          <a:p>
            <a:r>
              <a:rPr lang="en-US" dirty="0" smtClean="0"/>
              <a:t>Change keys more often</a:t>
            </a:r>
          </a:p>
          <a:p>
            <a:r>
              <a:rPr lang="en-US" dirty="0" smtClean="0"/>
              <a:t>Don’t fix the size</a:t>
            </a:r>
          </a:p>
          <a:p>
            <a:r>
              <a:rPr lang="en-US" dirty="0" smtClean="0"/>
              <a:t>Don’t force it to be hex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930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TKIP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Temporal Key Integrity Protocol</a:t>
            </a:r>
          </a:p>
          <a:p>
            <a:r>
              <a:rPr lang="en-US" dirty="0" smtClean="0"/>
              <a:t>Wild idea: change the key used for encryption!</a:t>
            </a:r>
          </a:p>
          <a:p>
            <a:r>
              <a:rPr lang="en-US" dirty="0" smtClean="0"/>
              <a:t>TKIP does this per-packet</a:t>
            </a:r>
          </a:p>
          <a:p>
            <a:r>
              <a:rPr lang="en-US" dirty="0" smtClean="0"/>
              <a:t>A new 128-bit key is generated for each packet</a:t>
            </a:r>
          </a:p>
          <a:p>
            <a:r>
              <a:rPr lang="en-US" dirty="0" smtClean="0"/>
              <a:t>Therefore: not any longer than WEP</a:t>
            </a:r>
          </a:p>
          <a:p>
            <a:pPr lvl="1"/>
            <a:r>
              <a:rPr lang="en-US" dirty="0" smtClean="0"/>
              <a:t>But it changes</a:t>
            </a:r>
          </a:p>
          <a:p>
            <a:r>
              <a:rPr lang="en-US" dirty="0" smtClean="0"/>
              <a:t>Purpose: fix WEP security via a firmware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886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complicated process</a:t>
            </a:r>
          </a:p>
          <a:p>
            <a:r>
              <a:rPr lang="en-US" dirty="0" smtClean="0"/>
              <a:t>Creates a </a:t>
            </a:r>
            <a:r>
              <a:rPr lang="en-US" i="1" dirty="0" smtClean="0"/>
              <a:t>pairwise master key </a:t>
            </a:r>
            <a:r>
              <a:rPr lang="en-US" dirty="0" smtClean="0"/>
              <a:t>(PMK)</a:t>
            </a:r>
          </a:p>
          <a:p>
            <a:pPr lvl="1"/>
            <a:r>
              <a:rPr lang="en-US" dirty="0" smtClean="0"/>
              <a:t>Computed from PSK and SSID</a:t>
            </a:r>
          </a:p>
          <a:p>
            <a:r>
              <a:rPr lang="en-US" dirty="0" smtClean="0"/>
              <a:t>Client uses PMK, </a:t>
            </a:r>
            <a:r>
              <a:rPr lang="en-US" dirty="0" smtClean="0"/>
              <a:t>encrypts </a:t>
            </a:r>
            <a:r>
              <a:rPr lang="en-US" dirty="0" smtClean="0"/>
              <a:t>exchange of temporary key</a:t>
            </a:r>
          </a:p>
          <a:p>
            <a:pPr lvl="1"/>
            <a:r>
              <a:rPr lang="en-US" dirty="0" smtClean="0"/>
              <a:t>Called </a:t>
            </a:r>
            <a:r>
              <a:rPr lang="en-US" i="1" dirty="0" smtClean="0"/>
              <a:t>pairwise transient key </a:t>
            </a:r>
            <a:r>
              <a:rPr lang="en-US" dirty="0" smtClean="0"/>
              <a:t>(PTK)</a:t>
            </a:r>
          </a:p>
          <a:p>
            <a:r>
              <a:rPr lang="en-US" dirty="0" smtClean="0"/>
              <a:t>Keys changed every time a client connects</a:t>
            </a:r>
          </a:p>
          <a:p>
            <a:pPr lvl="1"/>
            <a:r>
              <a:rPr lang="en-US" dirty="0" smtClean="0"/>
              <a:t>Therefore: you and I can’t see each other’s traffic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817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Auth</a:t>
            </a:r>
            <a:r>
              <a:rPr lang="en-US" dirty="0" smtClean="0"/>
              <a:t>/Encryption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final keys are generated from:</a:t>
            </a:r>
          </a:p>
          <a:p>
            <a:pPr lvl="1"/>
            <a:r>
              <a:rPr lang="en-US" dirty="0" smtClean="0"/>
              <a:t>PMK</a:t>
            </a:r>
          </a:p>
          <a:p>
            <a:pPr lvl="1"/>
            <a:r>
              <a:rPr lang="en-US" dirty="0" smtClean="0"/>
              <a:t>Client generated random number</a:t>
            </a:r>
          </a:p>
          <a:p>
            <a:pPr lvl="1"/>
            <a:r>
              <a:rPr lang="en-US" dirty="0" smtClean="0"/>
              <a:t>AP generated random number</a:t>
            </a:r>
          </a:p>
          <a:p>
            <a:pPr lvl="1"/>
            <a:r>
              <a:rPr lang="en-US" dirty="0" smtClean="0"/>
              <a:t>MAC address of client + AP</a:t>
            </a:r>
          </a:p>
          <a:p>
            <a:r>
              <a:rPr lang="en-US" dirty="0" smtClean="0"/>
              <a:t>Pretty good key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742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key?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Lots of info go into the key</a:t>
            </a:r>
          </a:p>
          <a:p>
            <a:r>
              <a:rPr lang="en-US" dirty="0" smtClean="0"/>
              <a:t>Cracking it is still possible- mostly brute force</a:t>
            </a:r>
          </a:p>
          <a:p>
            <a:pPr lvl="1"/>
            <a:r>
              <a:rPr lang="en-US" dirty="0" smtClean="0"/>
              <a:t>Still using RC4</a:t>
            </a:r>
          </a:p>
          <a:p>
            <a:r>
              <a:rPr lang="en-US" dirty="0" smtClean="0"/>
              <a:t>Problem with WPA</a:t>
            </a:r>
          </a:p>
          <a:p>
            <a:pPr lvl="1"/>
            <a:r>
              <a:rPr lang="en-US" dirty="0" smtClean="0"/>
              <a:t>Still ends up with relatively small key (128-bit)</a:t>
            </a:r>
          </a:p>
          <a:p>
            <a:pPr lvl="1"/>
            <a:r>
              <a:rPr lang="en-US" dirty="0" smtClean="0"/>
              <a:t>TKIP is good, not awesome</a:t>
            </a:r>
          </a:p>
          <a:p>
            <a:r>
              <a:rPr lang="en-US" dirty="0" smtClean="0"/>
              <a:t>What’s better?</a:t>
            </a:r>
          </a:p>
          <a:p>
            <a:pPr lvl="1"/>
            <a:r>
              <a:rPr lang="en-US" dirty="0" smtClean="0"/>
              <a:t>WPA2</a:t>
            </a:r>
          </a:p>
        </p:txBody>
      </p:sp>
    </p:spTree>
    <p:extLst>
      <p:ext uri="{BB962C8B-B14F-4D97-AF65-F5344CB8AC3E}">
        <p14:creationId xmlns:p14="http://schemas.microsoft.com/office/powerpoint/2010/main" val="204074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469</Words>
  <Application>Microsoft Macintosh PowerPoint</Application>
  <PresentationFormat>Widescreen</PresentationFormat>
  <Paragraphs>101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</vt:lpstr>
      <vt:lpstr>Calibri Light</vt:lpstr>
      <vt:lpstr>Arial</vt:lpstr>
      <vt:lpstr>Office Theme</vt:lpstr>
      <vt:lpstr>WPA / WPA2</vt:lpstr>
      <vt:lpstr>WPA: A New Hope</vt:lpstr>
      <vt:lpstr>What made WEP bad?</vt:lpstr>
      <vt:lpstr>Haters Gonna Hate</vt:lpstr>
      <vt:lpstr>Things to improve</vt:lpstr>
      <vt:lpstr>TKIP</vt:lpstr>
      <vt:lpstr>Authentication?</vt:lpstr>
      <vt:lpstr>Auth/Encryption</vt:lpstr>
      <vt:lpstr>Good key?</vt:lpstr>
      <vt:lpstr>WPA2</vt:lpstr>
      <vt:lpstr>WPA2 -&gt; The better choice!</vt:lpstr>
      <vt:lpstr>What we need?</vt:lpstr>
      <vt:lpstr>Sniffing</vt:lpstr>
      <vt:lpstr>BORING</vt:lpstr>
      <vt:lpstr>Minimum frames may be needed</vt:lpstr>
      <vt:lpstr>Cows are cool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Cronin, Kyle</dc:creator>
  <cp:lastModifiedBy>Cronin, Kyle</cp:lastModifiedBy>
  <cp:revision>50</cp:revision>
  <dcterms:created xsi:type="dcterms:W3CDTF">2015-11-09T04:46:49Z</dcterms:created>
  <dcterms:modified xsi:type="dcterms:W3CDTF">2016-12-02T15:49:37Z</dcterms:modified>
</cp:coreProperties>
</file>