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/>
    <p:restoredTop sz="94627"/>
  </p:normalViewPr>
  <p:slideViewPr>
    <p:cSldViewPr snapToGrid="0" snapToObjects="1">
      <p:cViewPr>
        <p:scale>
          <a:sx n="43" d="100"/>
          <a:sy n="43" d="100"/>
        </p:scale>
        <p:origin x="2488" y="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70777-B64B-E749-A8D5-796623036CAE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368AD-DCE0-EA46-B8B4-2A6CCA9EC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4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368AD-DCE0-EA46-B8B4-2A6CCA9ECC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926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368AD-DCE0-EA46-B8B4-2A6CCA9ECC9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358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368AD-DCE0-EA46-B8B4-2A6CCA9ECC9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99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368AD-DCE0-EA46-B8B4-2A6CCA9ECC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45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368AD-DCE0-EA46-B8B4-2A6CCA9ECC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7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368AD-DCE0-EA46-B8B4-2A6CCA9ECC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63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368AD-DCE0-EA46-B8B4-2A6CCA9ECC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1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368AD-DCE0-EA46-B8B4-2A6CCA9ECC9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73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368AD-DCE0-EA46-B8B4-2A6CCA9ECC9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94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368AD-DCE0-EA46-B8B4-2A6CCA9ECC9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05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368AD-DCE0-EA46-B8B4-2A6CCA9ECC9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08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09AD-E66C-184B-8C0F-9E15B941ADE1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970A-C474-9A46-B557-BEE4837F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1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09AD-E66C-184B-8C0F-9E15B941ADE1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970A-C474-9A46-B557-BEE4837F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39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09AD-E66C-184B-8C0F-9E15B941ADE1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970A-C474-9A46-B557-BEE4837F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6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09AD-E66C-184B-8C0F-9E15B941ADE1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970A-C474-9A46-B557-BEE4837F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06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09AD-E66C-184B-8C0F-9E15B941ADE1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970A-C474-9A46-B557-BEE4837F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5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09AD-E66C-184B-8C0F-9E15B941ADE1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970A-C474-9A46-B557-BEE4837F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09AD-E66C-184B-8C0F-9E15B941ADE1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970A-C474-9A46-B557-BEE4837F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59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09AD-E66C-184B-8C0F-9E15B941ADE1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970A-C474-9A46-B557-BEE4837F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1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09AD-E66C-184B-8C0F-9E15B941ADE1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970A-C474-9A46-B557-BEE4837F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3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09AD-E66C-184B-8C0F-9E15B941ADE1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970A-C474-9A46-B557-BEE4837F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6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09AD-E66C-184B-8C0F-9E15B941ADE1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970A-C474-9A46-B557-BEE4837F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4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009AD-E66C-184B-8C0F-9E15B941ADE1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5970A-C474-9A46-B557-BEE4837F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4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gallery.digi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Other Wireless Goodies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1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XBee</a:t>
            </a:r>
            <a:r>
              <a:rPr lang="en-US" dirty="0" smtClean="0"/>
              <a:t>: easy for DIY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Zigbee</a:t>
            </a:r>
            <a:r>
              <a:rPr lang="en-US" dirty="0" smtClean="0"/>
              <a:t> can require licensing with </a:t>
            </a:r>
            <a:r>
              <a:rPr lang="en-US" dirty="0" err="1" smtClean="0"/>
              <a:t>Zigbee</a:t>
            </a:r>
            <a:r>
              <a:rPr lang="en-US" dirty="0" smtClean="0"/>
              <a:t> alliance</a:t>
            </a:r>
          </a:p>
          <a:p>
            <a:r>
              <a:rPr lang="en-US" dirty="0" err="1" smtClean="0"/>
              <a:t>XBee</a:t>
            </a:r>
            <a:r>
              <a:rPr lang="en-US" dirty="0" smtClean="0"/>
              <a:t>: modules are easy to get</a:t>
            </a:r>
          </a:p>
          <a:p>
            <a:pPr lvl="1"/>
            <a:r>
              <a:rPr lang="en-US" dirty="0" smtClean="0"/>
              <a:t>Even have some + use them</a:t>
            </a:r>
          </a:p>
          <a:p>
            <a:r>
              <a:rPr lang="en-US" dirty="0" smtClean="0"/>
              <a:t>Frequency use</a:t>
            </a:r>
          </a:p>
          <a:p>
            <a:pPr lvl="1"/>
            <a:r>
              <a:rPr lang="en-US" dirty="0" smtClean="0"/>
              <a:t>ISM again, 2.4 GHz, 900 MHz, 860MHz</a:t>
            </a:r>
          </a:p>
          <a:p>
            <a:r>
              <a:rPr lang="en-US" dirty="0" err="1" smtClean="0"/>
              <a:t>XBee</a:t>
            </a:r>
            <a:r>
              <a:rPr lang="en-US" dirty="0" smtClean="0"/>
              <a:t> also makes 802.11 devices</a:t>
            </a:r>
          </a:p>
          <a:p>
            <a:r>
              <a:rPr lang="en-US" dirty="0" smtClean="0"/>
              <a:t>All are fairly cheap to purchase / easy to 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86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XBee</a:t>
            </a:r>
            <a:r>
              <a:rPr lang="en-US" dirty="0" smtClean="0"/>
              <a:t>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the size of a quarter</a:t>
            </a:r>
          </a:p>
          <a:p>
            <a:pPr lvl="1"/>
            <a:r>
              <a:rPr lang="en-US" dirty="0" smtClean="0"/>
              <a:t>Same form factor for all devices</a:t>
            </a:r>
          </a:p>
          <a:p>
            <a:pPr lvl="1"/>
            <a:r>
              <a:rPr lang="en-US" dirty="0" smtClean="0"/>
              <a:t>Neat: interchange radio hardware</a:t>
            </a:r>
          </a:p>
          <a:p>
            <a:pPr lvl="1"/>
            <a:r>
              <a:rPr lang="en-US" dirty="0" smtClean="0"/>
              <a:t>Grab a USB connector for PC</a:t>
            </a:r>
          </a:p>
          <a:p>
            <a:r>
              <a:rPr lang="en-US" dirty="0" smtClean="0"/>
              <a:t>Can be surface mount or external antennas</a:t>
            </a:r>
          </a:p>
          <a:p>
            <a:endParaRPr lang="en-US" dirty="0" smtClean="0"/>
          </a:p>
          <a:p>
            <a:r>
              <a:rPr lang="en-US" dirty="0" smtClean="0"/>
              <a:t>Pushing for open/public projects:</a:t>
            </a:r>
          </a:p>
          <a:p>
            <a:r>
              <a:rPr lang="en-US" dirty="0" smtClean="0">
                <a:hlinkClick r:id="rId3"/>
              </a:rPr>
              <a:t>http://gallery.digi.com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14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Technologies We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Zigbee</a:t>
            </a:r>
            <a:endParaRPr lang="en-US" dirty="0" smtClean="0"/>
          </a:p>
          <a:p>
            <a:r>
              <a:rPr lang="en-US" dirty="0" err="1" smtClean="0"/>
              <a:t>Xbee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20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Zigbee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802.15.4 tech</a:t>
            </a:r>
          </a:p>
          <a:p>
            <a:r>
              <a:rPr lang="en-US" dirty="0" smtClean="0"/>
              <a:t>Personal Area Network (WPAN)</a:t>
            </a:r>
          </a:p>
          <a:p>
            <a:r>
              <a:rPr lang="en-US" dirty="0" smtClean="0"/>
              <a:t>Focused on low power / low range</a:t>
            </a:r>
          </a:p>
          <a:p>
            <a:pPr lvl="1"/>
            <a:r>
              <a:rPr lang="en-US" dirty="0" smtClean="0"/>
              <a:t>vs </a:t>
            </a:r>
            <a:r>
              <a:rPr lang="en-US" dirty="0" err="1" smtClean="0"/>
              <a:t>WiFi</a:t>
            </a:r>
            <a:r>
              <a:rPr lang="en-US" dirty="0" smtClean="0"/>
              <a:t> or Bluetooth</a:t>
            </a:r>
          </a:p>
          <a:p>
            <a:r>
              <a:rPr lang="en-US" dirty="0" smtClean="0"/>
              <a:t>300 feet absolute max distance</a:t>
            </a:r>
          </a:p>
          <a:p>
            <a:pPr lvl="1"/>
            <a:r>
              <a:rPr lang="en-US" dirty="0" smtClean="0"/>
              <a:t>Usually around 20-30 feet</a:t>
            </a:r>
          </a:p>
          <a:p>
            <a:r>
              <a:rPr lang="en-US" dirty="0" smtClean="0"/>
              <a:t>Mesh network</a:t>
            </a:r>
          </a:p>
          <a:p>
            <a:pPr lvl="1"/>
            <a:r>
              <a:rPr lang="en-US" dirty="0" smtClean="0"/>
              <a:t>Can extend range from device to </a:t>
            </a:r>
            <a:r>
              <a:rPr lang="en-US" dirty="0" err="1" smtClean="0"/>
              <a:t>devie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69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Zigbee</a:t>
            </a:r>
            <a:r>
              <a:rPr lang="en-US" dirty="0" smtClean="0"/>
              <a:t>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low latency</a:t>
            </a:r>
          </a:p>
          <a:p>
            <a:r>
              <a:rPr lang="en-US" dirty="0" smtClean="0"/>
              <a:t>Also low bandwidth -&gt; 250kb/s</a:t>
            </a:r>
          </a:p>
          <a:p>
            <a:r>
              <a:rPr lang="en-US" dirty="0" smtClean="0"/>
              <a:t>Uses ISM bands</a:t>
            </a:r>
          </a:p>
          <a:p>
            <a:pPr lvl="1"/>
            <a:r>
              <a:rPr lang="en-US" dirty="0" smtClean="0"/>
              <a:t>2.4 GHz </a:t>
            </a:r>
          </a:p>
          <a:p>
            <a:pPr lvl="1"/>
            <a:r>
              <a:rPr lang="en-US" dirty="0" smtClean="0"/>
              <a:t>Also uses 915MHz</a:t>
            </a:r>
          </a:p>
          <a:p>
            <a:r>
              <a:rPr lang="en-US" dirty="0" smtClean="0"/>
              <a:t>Great for battery based devices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41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</a:t>
            </a:r>
            <a:r>
              <a:rPr lang="en-US" dirty="0" err="1" smtClean="0"/>
              <a:t>Zigbee</a:t>
            </a:r>
            <a:r>
              <a:rPr lang="en-US" dirty="0" smtClean="0"/>
              <a:t> is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 automation stuff</a:t>
            </a:r>
          </a:p>
          <a:p>
            <a:pPr lvl="1"/>
            <a:r>
              <a:rPr lang="en-US" dirty="0" smtClean="0"/>
              <a:t>Lights, temperature, motion sensors</a:t>
            </a:r>
          </a:p>
          <a:p>
            <a:r>
              <a:rPr lang="en-US" dirty="0" smtClean="0"/>
              <a:t>Smoke detectors</a:t>
            </a:r>
          </a:p>
          <a:p>
            <a:r>
              <a:rPr lang="en-US" dirty="0" smtClean="0"/>
              <a:t>Door locks</a:t>
            </a:r>
          </a:p>
          <a:p>
            <a:r>
              <a:rPr lang="en-US" dirty="0" smtClean="0"/>
              <a:t>Basically:</a:t>
            </a:r>
          </a:p>
          <a:p>
            <a:pPr lvl="1"/>
            <a:r>
              <a:rPr lang="en-US" dirty="0" smtClean="0"/>
              <a:t>Any place where wires are hard and lots of data isn’t needed</a:t>
            </a:r>
          </a:p>
          <a:p>
            <a:r>
              <a:rPr lang="en-US" dirty="0" smtClean="0"/>
              <a:t>Medical data</a:t>
            </a:r>
          </a:p>
          <a:p>
            <a:r>
              <a:rPr lang="en-US" dirty="0" smtClean="0"/>
              <a:t>Industrial controls </a:t>
            </a:r>
          </a:p>
          <a:p>
            <a:r>
              <a:rPr lang="en-US" dirty="0" smtClean="0"/>
              <a:t>Smart 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44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16 possible channels @ 2.4 GHz</a:t>
            </a:r>
          </a:p>
          <a:p>
            <a:pPr lvl="1"/>
            <a:r>
              <a:rPr lang="en-US" dirty="0" smtClean="0"/>
              <a:t>5 MHz spacing between</a:t>
            </a:r>
          </a:p>
          <a:p>
            <a:r>
              <a:rPr lang="en-US" dirty="0" smtClean="0"/>
              <a:t>Three key devices</a:t>
            </a:r>
          </a:p>
          <a:p>
            <a:pPr lvl="1"/>
            <a:r>
              <a:rPr lang="en-US" dirty="0" smtClean="0"/>
              <a:t>ZigBee Coordinator &lt;- Root device in the network</a:t>
            </a:r>
          </a:p>
          <a:p>
            <a:pPr lvl="2"/>
            <a:r>
              <a:rPr lang="en-US" dirty="0" smtClean="0"/>
              <a:t>Only one device possible </a:t>
            </a:r>
            <a:r>
              <a:rPr lang="en-US" dirty="0" err="1" smtClean="0"/>
              <a:t>ni</a:t>
            </a:r>
            <a:r>
              <a:rPr lang="en-US" dirty="0" smtClean="0"/>
              <a:t> the protocol</a:t>
            </a:r>
          </a:p>
          <a:p>
            <a:pPr lvl="2"/>
            <a:r>
              <a:rPr lang="en-US" dirty="0" smtClean="0"/>
              <a:t>Knows the trust / crypto information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ZigBee Router &lt;- Can route </a:t>
            </a:r>
            <a:r>
              <a:rPr lang="en-US" dirty="0" err="1" smtClean="0"/>
              <a:t>Zigbee</a:t>
            </a:r>
            <a:r>
              <a:rPr lang="en-US" dirty="0" smtClean="0"/>
              <a:t> frames over IP networks</a:t>
            </a:r>
          </a:p>
          <a:p>
            <a:pPr lvl="1"/>
            <a:r>
              <a:rPr lang="en-US" dirty="0" smtClean="0"/>
              <a:t>ZigBee Device &lt;- Really dumb device, knows just enough to talk to controller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47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devices can be continually receiving</a:t>
            </a:r>
          </a:p>
          <a:p>
            <a:pPr lvl="1"/>
            <a:r>
              <a:rPr lang="en-US" dirty="0" smtClean="0"/>
              <a:t>Beacon vs non-beacon mode</a:t>
            </a:r>
          </a:p>
          <a:p>
            <a:r>
              <a:rPr lang="en-US" dirty="0" err="1" smtClean="0"/>
              <a:t>Zigbee</a:t>
            </a:r>
            <a:r>
              <a:rPr lang="en-US" dirty="0" smtClean="0"/>
              <a:t> devices are typically either passive or highly active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Light switch -&gt; only needs to send signal when changed</a:t>
            </a:r>
          </a:p>
          <a:p>
            <a:pPr lvl="1"/>
            <a:r>
              <a:rPr lang="en-US" dirty="0" smtClean="0"/>
              <a:t>Light bulb -&gt; always powered, always receiving, always active</a:t>
            </a:r>
          </a:p>
          <a:p>
            <a:r>
              <a:rPr lang="en-US" dirty="0" smtClean="0"/>
              <a:t>Beacon enabled networks</a:t>
            </a:r>
          </a:p>
          <a:p>
            <a:pPr lvl="1"/>
            <a:r>
              <a:rPr lang="en-US" dirty="0" smtClean="0"/>
              <a:t>Devices sleep and periodically wake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94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network is online</a:t>
            </a:r>
            <a:r>
              <a:rPr lang="is-IS" dirty="0" smtClean="0"/>
              <a:t>…</a:t>
            </a:r>
          </a:p>
          <a:p>
            <a:pPr lvl="1"/>
            <a:r>
              <a:rPr lang="is-IS" dirty="0" smtClean="0"/>
              <a:t>Communications are great!</a:t>
            </a:r>
          </a:p>
          <a:p>
            <a:pPr lvl="1"/>
            <a:r>
              <a:rPr lang="is-IS" dirty="0" smtClean="0"/>
              <a:t>128-bit AES encryption!</a:t>
            </a:r>
          </a:p>
          <a:p>
            <a:r>
              <a:rPr lang="is-IS" dirty="0" smtClean="0"/>
              <a:t>One method of key exchange</a:t>
            </a:r>
          </a:p>
          <a:p>
            <a:pPr lvl="1"/>
            <a:r>
              <a:rPr lang="is-IS" dirty="0" smtClean="0"/>
              <a:t>Static entry</a:t>
            </a:r>
          </a:p>
          <a:p>
            <a:pPr lvl="1"/>
            <a:r>
              <a:rPr lang="is-IS" dirty="0" smtClean="0"/>
              <a:t>Sadly: this isn’t consumer friendly </a:t>
            </a:r>
          </a:p>
          <a:p>
            <a:r>
              <a:rPr lang="en-US" dirty="0" smtClean="0"/>
              <a:t>We want it </a:t>
            </a:r>
            <a:r>
              <a:rPr lang="en-US" dirty="0" err="1" smtClean="0"/>
              <a:t>automagic</a:t>
            </a:r>
            <a:r>
              <a:rPr lang="en-US" dirty="0" smtClean="0"/>
              <a:t>! Users can’t be bothered with security</a:t>
            </a:r>
          </a:p>
          <a:p>
            <a:pPr lvl="1"/>
            <a:r>
              <a:rPr lang="en-US" dirty="0" smtClean="0"/>
              <a:t>When joining a new device, we send the network key in the clear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24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DIY Short Range Wireless?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Zigbee</a:t>
            </a:r>
            <a:r>
              <a:rPr lang="en-US" dirty="0" smtClean="0"/>
              <a:t> can be complicated</a:t>
            </a:r>
          </a:p>
          <a:p>
            <a:pPr lvl="1"/>
            <a:r>
              <a:rPr lang="en-US" dirty="0" smtClean="0"/>
              <a:t>Mesh networking doesn’t come easy</a:t>
            </a:r>
          </a:p>
          <a:p>
            <a:pPr lvl="1"/>
            <a:r>
              <a:rPr lang="en-US" dirty="0" smtClean="0"/>
              <a:t>Fairly short range too</a:t>
            </a:r>
          </a:p>
          <a:p>
            <a:pPr lvl="1"/>
            <a:r>
              <a:rPr lang="en-US" dirty="0" smtClean="0"/>
              <a:t>Mostly used in </a:t>
            </a:r>
            <a:r>
              <a:rPr lang="en-US" dirty="0" err="1" smtClean="0"/>
              <a:t>commerical</a:t>
            </a:r>
            <a:r>
              <a:rPr lang="en-US" dirty="0" smtClean="0"/>
              <a:t> applications</a:t>
            </a:r>
          </a:p>
          <a:p>
            <a:r>
              <a:rPr lang="en-US" dirty="0" smtClean="0"/>
              <a:t>Enter: </a:t>
            </a:r>
            <a:r>
              <a:rPr lang="en-US" dirty="0" err="1" smtClean="0"/>
              <a:t>XBee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Very similar technology as </a:t>
            </a:r>
            <a:r>
              <a:rPr lang="en-US" dirty="0" err="1" smtClean="0"/>
              <a:t>Zigbee</a:t>
            </a:r>
            <a:endParaRPr lang="en-US" dirty="0" smtClean="0"/>
          </a:p>
          <a:p>
            <a:pPr lvl="1"/>
            <a:r>
              <a:rPr lang="en-US" dirty="0" smtClean="0"/>
              <a:t>Can be cross compatible in some ways</a:t>
            </a:r>
          </a:p>
          <a:p>
            <a:r>
              <a:rPr lang="en-US" dirty="0" smtClean="0"/>
              <a:t>Inexpensive, can do mesh, easy to 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1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424</Words>
  <Application>Microsoft Macintosh PowerPoint</Application>
  <PresentationFormat>Widescreen</PresentationFormat>
  <Paragraphs>95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Other Wireless Goodies</vt:lpstr>
      <vt:lpstr>Technologies We Use</vt:lpstr>
      <vt:lpstr>Zigbee</vt:lpstr>
      <vt:lpstr>Zigbee Characteristics</vt:lpstr>
      <vt:lpstr>Where Zigbee is used</vt:lpstr>
      <vt:lpstr>Tech Specs</vt:lpstr>
      <vt:lpstr>Device Properties</vt:lpstr>
      <vt:lpstr>Secure Communications</vt:lpstr>
      <vt:lpstr>DIY Short Range Wireless?</vt:lpstr>
      <vt:lpstr>XBee: easy for DIY</vt:lpstr>
      <vt:lpstr>XBee Details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Wireless</dc:title>
  <dc:creator>Cronin, Kyle</dc:creator>
  <cp:lastModifiedBy>Cronin, Kyle</cp:lastModifiedBy>
  <cp:revision>21</cp:revision>
  <dcterms:created xsi:type="dcterms:W3CDTF">2015-11-16T02:44:28Z</dcterms:created>
  <dcterms:modified xsi:type="dcterms:W3CDTF">2016-11-21T15:06:11Z</dcterms:modified>
</cp:coreProperties>
</file>