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/>
    <p:restoredTop sz="94666"/>
  </p:normalViewPr>
  <p:slideViewPr>
    <p:cSldViewPr snapToGrid="0" snapToObjects="1">
      <p:cViewPr varScale="1">
        <p:scale>
          <a:sx n="49" d="100"/>
          <a:sy n="49" d="100"/>
        </p:scale>
        <p:origin x="192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6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3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5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5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0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1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9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1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7850A-5EE6-254F-867C-1AE82DBED824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1C9CA-D230-A74F-BF2D-B2DFAF527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4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Defined Radio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8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Defined Radios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Normally, hardware takes care of a lot of important radio concepts</a:t>
            </a:r>
          </a:p>
          <a:p>
            <a:pPr lvl="1"/>
            <a:r>
              <a:rPr lang="en-US" dirty="0" smtClean="0"/>
              <a:t>Amplifying signal</a:t>
            </a:r>
          </a:p>
          <a:p>
            <a:pPr lvl="1"/>
            <a:r>
              <a:rPr lang="en-US" dirty="0" smtClean="0"/>
              <a:t>Filtering it</a:t>
            </a:r>
          </a:p>
          <a:p>
            <a:pPr lvl="1"/>
            <a:r>
              <a:rPr lang="en-US" dirty="0" smtClean="0"/>
              <a:t>Choosing a frequency</a:t>
            </a:r>
          </a:p>
          <a:p>
            <a:pPr lvl="1"/>
            <a:r>
              <a:rPr lang="en-US" dirty="0" smtClean="0"/>
              <a:t>Modulations</a:t>
            </a:r>
          </a:p>
          <a:p>
            <a:pPr lvl="1"/>
            <a:r>
              <a:rPr lang="en-US" dirty="0" smtClean="0"/>
              <a:t>Decoding</a:t>
            </a:r>
          </a:p>
          <a:p>
            <a:r>
              <a:rPr lang="en-US" dirty="0" smtClean="0"/>
              <a:t>Why not do it in software?</a:t>
            </a:r>
          </a:p>
          <a:p>
            <a:pPr lvl="1"/>
            <a:r>
              <a:rPr lang="en-US" dirty="0" smtClean="0"/>
              <a:t>It used to be impossible</a:t>
            </a:r>
          </a:p>
          <a:p>
            <a:pPr lvl="1"/>
            <a:r>
              <a:rPr lang="en-US" dirty="0" smtClean="0"/>
              <a:t>Software (processing) abilities couldn’t do it</a:t>
            </a:r>
          </a:p>
          <a:p>
            <a:r>
              <a:rPr lang="en-US" dirty="0" smtClean="0"/>
              <a:t>Enter on a keyboard instead of turning a knob!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SDR Does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Requires capable hardware</a:t>
            </a:r>
          </a:p>
          <a:p>
            <a:endParaRPr lang="en-US" dirty="0" smtClean="0"/>
          </a:p>
          <a:p>
            <a:r>
              <a:rPr lang="en-US" dirty="0" smtClean="0"/>
              <a:t>Receive analog signals</a:t>
            </a:r>
          </a:p>
          <a:p>
            <a:pPr lvl="1"/>
            <a:r>
              <a:rPr lang="en-US" dirty="0" smtClean="0"/>
              <a:t>Must convert to digital for PC to use!</a:t>
            </a:r>
          </a:p>
          <a:p>
            <a:pPr lvl="1"/>
            <a:r>
              <a:rPr lang="en-US" dirty="0" smtClean="0"/>
              <a:t>Amplifying this can be an issue</a:t>
            </a:r>
          </a:p>
          <a:p>
            <a:pPr lvl="2"/>
            <a:r>
              <a:rPr lang="en-US" dirty="0" smtClean="0"/>
              <a:t>Lots of places for anomalies </a:t>
            </a:r>
          </a:p>
          <a:p>
            <a:r>
              <a:rPr lang="en-US" dirty="0" smtClean="0"/>
              <a:t>Does have limitations</a:t>
            </a:r>
          </a:p>
          <a:p>
            <a:pPr lvl="1"/>
            <a:r>
              <a:rPr lang="en-US" dirty="0" smtClean="0"/>
              <a:t>Sky isn’t the limit</a:t>
            </a:r>
          </a:p>
          <a:p>
            <a:pPr lvl="1"/>
            <a:r>
              <a:rPr lang="en-US" dirty="0" smtClean="0"/>
              <a:t>Frequency ranges</a:t>
            </a:r>
          </a:p>
          <a:p>
            <a:pPr lvl="1"/>
            <a:r>
              <a:rPr lang="en-US" dirty="0" smtClean="0"/>
              <a:t>Amplitudes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5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Terrible SDR’s</a:t>
            </a:r>
          </a:p>
          <a:p>
            <a:pPr lvl="1"/>
            <a:r>
              <a:rPr lang="en-US" dirty="0" smtClean="0"/>
              <a:t>But they work!</a:t>
            </a:r>
          </a:p>
          <a:p>
            <a:pPr lvl="1"/>
            <a:r>
              <a:rPr lang="en-US" dirty="0" smtClean="0"/>
              <a:t>And they’re cheap!</a:t>
            </a:r>
          </a:p>
          <a:p>
            <a:r>
              <a:rPr lang="en-US" dirty="0" smtClean="0"/>
              <a:t>Big kid SDRs -&gt; Hundreds to thousands</a:t>
            </a:r>
          </a:p>
          <a:p>
            <a:r>
              <a:rPr lang="en-US" dirty="0" smtClean="0"/>
              <a:t>Receive only, unable to transmit</a:t>
            </a:r>
          </a:p>
          <a:p>
            <a:r>
              <a:rPr lang="en-US" dirty="0" smtClean="0"/>
              <a:t>Meant for watching digital TV</a:t>
            </a:r>
          </a:p>
          <a:p>
            <a:pPr lvl="1"/>
            <a:r>
              <a:rPr lang="en-US" dirty="0" smtClean="0"/>
              <a:t>Ironically: I’ve never done this</a:t>
            </a:r>
          </a:p>
          <a:p>
            <a:r>
              <a:rPr lang="en-US" dirty="0" smtClean="0"/>
              <a:t>If we replace the driver, we can do whatever we want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4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Compatible range: 25MHz – 1700 MHz</a:t>
            </a:r>
          </a:p>
          <a:p>
            <a:pPr lvl="1"/>
            <a:r>
              <a:rPr lang="en-US" dirty="0" smtClean="0"/>
              <a:t>So no </a:t>
            </a:r>
            <a:r>
              <a:rPr lang="en-US" dirty="0" err="1" smtClean="0"/>
              <a:t>wifi</a:t>
            </a:r>
            <a:r>
              <a:rPr lang="en-US" dirty="0" smtClean="0"/>
              <a:t> sniffing</a:t>
            </a:r>
          </a:p>
          <a:p>
            <a:pPr lvl="1"/>
            <a:r>
              <a:rPr lang="en-US" dirty="0" smtClean="0"/>
              <a:t>But other options are out there</a:t>
            </a:r>
          </a:p>
          <a:p>
            <a:r>
              <a:rPr lang="en-US" dirty="0" smtClean="0"/>
              <a:t>Handles around 6-8MHz of bandwidth</a:t>
            </a:r>
          </a:p>
          <a:p>
            <a:pPr lvl="1"/>
            <a:r>
              <a:rPr lang="en-US" dirty="0" smtClean="0"/>
              <a:t>Can do smaller bands too</a:t>
            </a:r>
          </a:p>
          <a:p>
            <a:r>
              <a:rPr lang="en-US" dirty="0" smtClean="0"/>
              <a:t>Today we’ll aim for FM radio!</a:t>
            </a:r>
          </a:p>
          <a:p>
            <a:pPr lvl="1"/>
            <a:r>
              <a:rPr lang="en-US" dirty="0" smtClean="0"/>
              <a:t>Try for NOAA, 162.525</a:t>
            </a:r>
          </a:p>
          <a:p>
            <a:pPr lvl="1"/>
            <a:r>
              <a:rPr lang="en-US" dirty="0" smtClean="0"/>
              <a:t>Disclaimer: very narrow band, hard to hit</a:t>
            </a:r>
          </a:p>
          <a:p>
            <a:r>
              <a:rPr lang="en-US" dirty="0" smtClean="0"/>
              <a:t>Possibly ADSB, depending on how things go</a:t>
            </a:r>
          </a:p>
          <a:p>
            <a:pPr lvl="1"/>
            <a:r>
              <a:rPr lang="en-US" dirty="0" smtClean="0"/>
              <a:t>Disclaimer: Madison, SD isn’t exactly a bustling aviation 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3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214</Words>
  <Application>Microsoft Macintosh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Software Defined Radio</vt:lpstr>
      <vt:lpstr>Software Defined Radios</vt:lpstr>
      <vt:lpstr>What SDR Does</vt:lpstr>
      <vt:lpstr>What we have:</vt:lpstr>
      <vt:lpstr>Spectrum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Defined Radio</dc:title>
  <dc:creator>Cronin, Kyle</dc:creator>
  <cp:lastModifiedBy>Cronin, Kyle</cp:lastModifiedBy>
  <cp:revision>9</cp:revision>
  <dcterms:created xsi:type="dcterms:W3CDTF">2015-11-18T05:20:47Z</dcterms:created>
  <dcterms:modified xsi:type="dcterms:W3CDTF">2015-11-18T06:14:05Z</dcterms:modified>
</cp:coreProperties>
</file>