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/>
    <p:restoredTop sz="94666"/>
  </p:normalViewPr>
  <p:slideViewPr>
    <p:cSldViewPr snapToGrid="0" snapToObjects="1">
      <p:cViewPr varScale="1">
        <p:scale>
          <a:sx n="49" d="100"/>
          <a:sy n="49" d="100"/>
        </p:scale>
        <p:origin x="200" y="1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E80CC-3E51-2940-9CC9-FAEBFF585A74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36ACA-CC03-1B48-86BC-57173EA15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7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36ACA-CC03-1B48-86BC-57173EA15C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1607-C73C-3147-92FB-44C9AF2F4BD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8F0-54FA-1645-B281-E5633EB7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1607-C73C-3147-92FB-44C9AF2F4BD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8F0-54FA-1645-B281-E5633EB7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1607-C73C-3147-92FB-44C9AF2F4BD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8F0-54FA-1645-B281-E5633EB7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2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1607-C73C-3147-92FB-44C9AF2F4BD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8F0-54FA-1645-B281-E5633EB7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1607-C73C-3147-92FB-44C9AF2F4BD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8F0-54FA-1645-B281-E5633EB7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1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1607-C73C-3147-92FB-44C9AF2F4BD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8F0-54FA-1645-B281-E5633EB7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2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1607-C73C-3147-92FB-44C9AF2F4BD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8F0-54FA-1645-B281-E5633EB7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1607-C73C-3147-92FB-44C9AF2F4BD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8F0-54FA-1645-B281-E5633EB7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1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1607-C73C-3147-92FB-44C9AF2F4BD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8F0-54FA-1645-B281-E5633EB7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6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1607-C73C-3147-92FB-44C9AF2F4BD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8F0-54FA-1645-B281-E5633EB7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2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1607-C73C-3147-92FB-44C9AF2F4BD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E78F0-54FA-1645-B281-E5633EB7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4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1607-C73C-3147-92FB-44C9AF2F4BD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E78F0-54FA-1645-B281-E5633EB7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7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Today: Planes Are Cool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Seriously: Tons of metal, in the air, really fast.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That’s still a lot of ocean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0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if we knew direction?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3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Wireless Communications: How can we determine direction or speed?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24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Doppler Effect!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99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determined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wavelengths increase vs decrease</a:t>
            </a:r>
          </a:p>
          <a:p>
            <a:pPr lvl="1"/>
            <a:r>
              <a:rPr lang="en-US" dirty="0" smtClean="0"/>
              <a:t>Direction can be determined!</a:t>
            </a:r>
          </a:p>
          <a:p>
            <a:r>
              <a:rPr lang="en-US" dirty="0" smtClean="0"/>
              <a:t>Amount of variation</a:t>
            </a:r>
          </a:p>
          <a:p>
            <a:pPr lvl="1"/>
            <a:r>
              <a:rPr lang="en-US" dirty="0" smtClean="0"/>
              <a:t>Speed can be estimated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Still didn’t find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2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Let’s listen to ADSB!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ADSB Transmission -&gt;Basics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Planes running into each other is problematic</a:t>
            </a:r>
          </a:p>
          <a:p>
            <a:pPr lvl="1"/>
            <a:r>
              <a:rPr lang="en-US" dirty="0" smtClean="0"/>
              <a:t>Some might say “terminal” </a:t>
            </a:r>
          </a:p>
          <a:p>
            <a:r>
              <a:rPr lang="en-US" dirty="0" smtClean="0"/>
              <a:t>They need to communicate with each other</a:t>
            </a:r>
          </a:p>
          <a:p>
            <a:pPr lvl="1"/>
            <a:r>
              <a:rPr lang="en-US" dirty="0" smtClean="0"/>
              <a:t>Relying on a 3</a:t>
            </a:r>
            <a:r>
              <a:rPr lang="en-US" baseline="30000" dirty="0" smtClean="0"/>
              <a:t>rd</a:t>
            </a:r>
            <a:r>
              <a:rPr lang="en-US" dirty="0" smtClean="0"/>
              <a:t> party is inefficient</a:t>
            </a:r>
          </a:p>
          <a:p>
            <a:pPr lvl="1"/>
            <a:r>
              <a:rPr lang="en-US" dirty="0" smtClean="0"/>
              <a:t>Unneeded dependencies</a:t>
            </a:r>
          </a:p>
          <a:p>
            <a:r>
              <a:rPr lang="en-US" dirty="0" smtClean="0"/>
              <a:t>Signal is sent in the clear</a:t>
            </a:r>
          </a:p>
          <a:p>
            <a:pPr lvl="1"/>
            <a:r>
              <a:rPr lang="en-US" dirty="0" smtClean="0"/>
              <a:t>Makes working with transmissions easier</a:t>
            </a:r>
          </a:p>
          <a:p>
            <a:pPr lvl="1"/>
            <a:r>
              <a:rPr lang="en-US" dirty="0" smtClean="0"/>
              <a:t>But they’re in the clear</a:t>
            </a:r>
          </a:p>
          <a:p>
            <a:pPr lvl="1"/>
            <a:r>
              <a:rPr lang="en-US" dirty="0" smtClean="0"/>
              <a:t>More on this later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043"/>
          <a:stretch/>
        </p:blipFill>
        <p:spPr>
          <a:xfrm>
            <a:off x="7968341" y="1045029"/>
            <a:ext cx="4818048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of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It’ll be a generational thing</a:t>
            </a:r>
          </a:p>
          <a:p>
            <a:pPr lvl="1"/>
            <a:r>
              <a:rPr lang="en-US" dirty="0" smtClean="0"/>
              <a:t>But you all may have experienced it</a:t>
            </a:r>
          </a:p>
          <a:p>
            <a:r>
              <a:rPr lang="en-US" dirty="0" smtClean="0"/>
              <a:t>Electronics + plane = DOOM</a:t>
            </a:r>
          </a:p>
          <a:p>
            <a:r>
              <a:rPr lang="en-US" dirty="0" smtClean="0"/>
              <a:t>Somewhat well founded</a:t>
            </a:r>
          </a:p>
          <a:p>
            <a:pPr lvl="1"/>
            <a:r>
              <a:rPr lang="en-US" dirty="0" smtClean="0"/>
              <a:t>Not by evidence though</a:t>
            </a:r>
          </a:p>
          <a:p>
            <a:r>
              <a:rPr lang="en-US" dirty="0" smtClean="0"/>
              <a:t>Electronics put of EMI</a:t>
            </a:r>
          </a:p>
          <a:p>
            <a:r>
              <a:rPr lang="en-US" dirty="0" smtClean="0"/>
              <a:t>Does it truly interfere?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206" y="627017"/>
            <a:ext cx="4964794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9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Dependent Surveillance Broadcast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it exists:</a:t>
            </a:r>
          </a:p>
          <a:p>
            <a:pPr lvl="1"/>
            <a:r>
              <a:rPr lang="en-US" dirty="0" smtClean="0"/>
              <a:t>Mandatory is most of Australia</a:t>
            </a:r>
          </a:p>
          <a:p>
            <a:pPr lvl="1"/>
            <a:r>
              <a:rPr lang="en-US" dirty="0" smtClean="0"/>
              <a:t>US Requires it in certain aircraft by 2020 </a:t>
            </a:r>
          </a:p>
          <a:p>
            <a:pPr lvl="2"/>
            <a:r>
              <a:rPr lang="en-US" dirty="0" smtClean="0"/>
              <a:t>Most commercial aircraft use it now</a:t>
            </a:r>
          </a:p>
          <a:p>
            <a:pPr lvl="1"/>
            <a:r>
              <a:rPr lang="en-US" dirty="0" smtClean="0"/>
              <a:t>Mandatory in Europe for most commercial in 2017</a:t>
            </a:r>
          </a:p>
          <a:p>
            <a:pPr lvl="1"/>
            <a:r>
              <a:rPr lang="en-US" dirty="0" smtClean="0"/>
              <a:t>Canada: pretty much all-in already</a:t>
            </a:r>
          </a:p>
          <a:p>
            <a:pPr lvl="2"/>
            <a:r>
              <a:rPr lang="en-US" dirty="0" smtClean="0"/>
              <a:t>Why is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5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Broadcast every second</a:t>
            </a:r>
          </a:p>
          <a:p>
            <a:pPr lvl="1"/>
            <a:r>
              <a:rPr lang="en-US" dirty="0" smtClean="0"/>
              <a:t>Position, Altitude, Velocity, identification</a:t>
            </a:r>
          </a:p>
          <a:p>
            <a:r>
              <a:rPr lang="en-US" dirty="0" smtClean="0"/>
              <a:t>Two styles: ADS-B Out and ADS-B In &lt;- they do the obvious</a:t>
            </a:r>
          </a:p>
          <a:p>
            <a:r>
              <a:rPr lang="en-US" dirty="0" smtClean="0"/>
              <a:t>Frequencies</a:t>
            </a:r>
          </a:p>
          <a:p>
            <a:pPr lvl="1"/>
            <a:r>
              <a:rPr lang="en-US" dirty="0" smtClean="0"/>
              <a:t>1090 MHz -&gt; Aircraft that can operate above 18,000 feet</a:t>
            </a:r>
          </a:p>
          <a:p>
            <a:pPr lvl="1"/>
            <a:r>
              <a:rPr lang="en-US" dirty="0" smtClean="0"/>
              <a:t>978 MHz  -&gt; aircraft below 18,000 feet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9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Unauthenticated, good and bad!</a:t>
            </a:r>
          </a:p>
          <a:p>
            <a:pPr lvl="1"/>
            <a:r>
              <a:rPr lang="en-US" dirty="0" smtClean="0"/>
              <a:t>Anyone can receive</a:t>
            </a:r>
          </a:p>
          <a:p>
            <a:pPr lvl="1"/>
            <a:r>
              <a:rPr lang="en-US" dirty="0" smtClean="0"/>
              <a:t>Anyone with a capable radio can transmit</a:t>
            </a:r>
          </a:p>
          <a:p>
            <a:r>
              <a:rPr lang="en-US" dirty="0" smtClean="0"/>
              <a:t>Mystery plans popping up out of nowhere?</a:t>
            </a:r>
          </a:p>
          <a:p>
            <a:r>
              <a:rPr lang="en-US" dirty="0" smtClean="0"/>
              <a:t>Costs -&gt; </a:t>
            </a:r>
            <a:r>
              <a:rPr lang="en-US" dirty="0" err="1" smtClean="0"/>
              <a:t>gotta</a:t>
            </a:r>
            <a:r>
              <a:rPr lang="en-US" dirty="0" smtClean="0"/>
              <a:t> put these in planes!</a:t>
            </a:r>
          </a:p>
          <a:p>
            <a:pPr lvl="1"/>
            <a:r>
              <a:rPr lang="en-US" dirty="0" smtClean="0"/>
              <a:t>Surprisingly cheap -&gt; around $10K for ADSB-Out only</a:t>
            </a:r>
          </a:p>
          <a:p>
            <a:pPr lvl="1"/>
            <a:r>
              <a:rPr lang="en-US" dirty="0" smtClean="0"/>
              <a:t>ADSB-In / ADSB-Out -&gt; 10-30K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99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Totally Different Aircraft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Malaysia Airlines Flight 370</a:t>
            </a:r>
          </a:p>
          <a:p>
            <a:pPr lvl="1"/>
            <a:r>
              <a:rPr lang="en-US" dirty="0" smtClean="0"/>
              <a:t>Disappeared in the Indian Ocean</a:t>
            </a:r>
          </a:p>
          <a:p>
            <a:pPr lvl="1"/>
            <a:r>
              <a:rPr lang="en-US" dirty="0" smtClean="0"/>
              <a:t>ADSB-Out transmissions turned off</a:t>
            </a:r>
          </a:p>
          <a:p>
            <a:pPr lvl="1"/>
            <a:r>
              <a:rPr lang="en-US" dirty="0" smtClean="0"/>
              <a:t>Too far for radar</a:t>
            </a:r>
          </a:p>
          <a:p>
            <a:r>
              <a:rPr lang="en-US" dirty="0" smtClean="0"/>
              <a:t>Remember when we talked about Inmarsat? </a:t>
            </a:r>
          </a:p>
          <a:p>
            <a:pPr lvl="1"/>
            <a:r>
              <a:rPr lang="en-US" dirty="0" smtClean="0"/>
              <a:t>Satellite communications with the aircraft</a:t>
            </a:r>
          </a:p>
          <a:p>
            <a:pPr lvl="1"/>
            <a:r>
              <a:rPr lang="en-US" dirty="0" smtClean="0"/>
              <a:t>Uploading some sort of data</a:t>
            </a:r>
          </a:p>
          <a:p>
            <a:pPr lvl="2"/>
            <a:r>
              <a:rPr lang="en-US" dirty="0" smtClean="0"/>
              <a:t>Internet, phone calls, whatever, doesn’t matter </a:t>
            </a:r>
          </a:p>
          <a:p>
            <a:pPr lvl="1"/>
            <a:r>
              <a:rPr lang="en-US" dirty="0" smtClean="0"/>
              <a:t>Key thing: communications continued to happen</a:t>
            </a:r>
          </a:p>
          <a:p>
            <a:r>
              <a:rPr lang="en-US" dirty="0" smtClean="0"/>
              <a:t>Problem with MH370: where did it go???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7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we know:</a:t>
            </a:r>
          </a:p>
          <a:p>
            <a:pPr lvl="1"/>
            <a:r>
              <a:rPr lang="en-US" dirty="0" smtClean="0"/>
              <a:t>Fuel on the plane</a:t>
            </a:r>
          </a:p>
          <a:p>
            <a:pPr lvl="1"/>
            <a:r>
              <a:rPr lang="en-US" dirty="0" smtClean="0"/>
              <a:t>Were we last saw the plane for sure</a:t>
            </a:r>
          </a:p>
          <a:p>
            <a:pPr lvl="1"/>
            <a:r>
              <a:rPr lang="en-US" dirty="0" smtClean="0"/>
              <a:t>Satellite talked with plane</a:t>
            </a:r>
          </a:p>
          <a:p>
            <a:pPr lvl="2"/>
            <a:r>
              <a:rPr lang="en-US" dirty="0" smtClean="0"/>
              <a:t>Only had certain range</a:t>
            </a:r>
          </a:p>
          <a:p>
            <a:r>
              <a:rPr lang="en-US" dirty="0" smtClean="0"/>
              <a:t>Planes have long range</a:t>
            </a:r>
          </a:p>
          <a:p>
            <a:r>
              <a:rPr lang="en-US" dirty="0" smtClean="0"/>
              <a:t>So do satellites</a:t>
            </a:r>
          </a:p>
          <a:p>
            <a:r>
              <a:rPr lang="en-US" dirty="0" smtClean="0"/>
              <a:t>Limit to that area</a:t>
            </a:r>
          </a:p>
          <a:p>
            <a:pPr lvl="1"/>
            <a:r>
              <a:rPr lang="en-US" dirty="0" smtClean="0"/>
              <a:t>Lots of ocean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3577045"/>
            <a:ext cx="6299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steps-&gt; plot a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timestamps of satellite</a:t>
            </a:r>
            <a:br>
              <a:rPr lang="en-US" dirty="0" smtClean="0"/>
            </a:br>
            <a:r>
              <a:rPr lang="en-US" dirty="0" smtClean="0"/>
              <a:t> communications </a:t>
            </a:r>
          </a:p>
          <a:p>
            <a:r>
              <a:rPr lang="en-US" dirty="0" smtClean="0"/>
              <a:t>Timestamps</a:t>
            </a:r>
          </a:p>
          <a:p>
            <a:pPr marL="457200" lvl="1" indent="0">
              <a:buNone/>
            </a:pPr>
            <a:r>
              <a:rPr lang="en-US" dirty="0" smtClean="0"/>
              <a:t>Plus</a:t>
            </a:r>
          </a:p>
          <a:p>
            <a:r>
              <a:rPr lang="en-US" dirty="0" smtClean="0"/>
              <a:t>Aircraft Range</a:t>
            </a:r>
          </a:p>
          <a:p>
            <a:pPr marL="457200" lvl="1" indent="0">
              <a:buNone/>
            </a:pPr>
            <a:r>
              <a:rPr lang="en-US" dirty="0" smtClean="0"/>
              <a:t>Plus</a:t>
            </a:r>
          </a:p>
          <a:p>
            <a:r>
              <a:rPr lang="en-US" dirty="0" smtClean="0"/>
              <a:t>Satellite Range</a:t>
            </a:r>
          </a:p>
          <a:p>
            <a:pPr marL="457200" lvl="1" indent="0">
              <a:buNone/>
            </a:pPr>
            <a:r>
              <a:rPr lang="en-US" dirty="0" smtClean="0"/>
              <a:t>Equals</a:t>
            </a:r>
            <a:endParaRPr lang="en-US" dirty="0"/>
          </a:p>
          <a:p>
            <a:r>
              <a:rPr lang="en-US" dirty="0" smtClean="0"/>
              <a:t>Rings!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291" y="1147708"/>
            <a:ext cx="5850709" cy="571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415</Words>
  <Application>Microsoft Macintosh PowerPoint</Application>
  <PresentationFormat>Widescreen</PresentationFormat>
  <Paragraphs>86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 Theme</vt:lpstr>
      <vt:lpstr>Today: Planes Are Cool</vt:lpstr>
      <vt:lpstr>ADSB Transmission -&gt;Basics</vt:lpstr>
      <vt:lpstr>Fear of electronics</vt:lpstr>
      <vt:lpstr>Automatic Dependent Surveillance Broadcast</vt:lpstr>
      <vt:lpstr>Tech Specs</vt:lpstr>
      <vt:lpstr>Problems</vt:lpstr>
      <vt:lpstr>Totally Different Aircraft Stuff</vt:lpstr>
      <vt:lpstr>Direction is important</vt:lpstr>
      <vt:lpstr>Next steps-&gt; plot a course</vt:lpstr>
      <vt:lpstr>That’s still a lot of ocean</vt:lpstr>
      <vt:lpstr>What if we knew direction?</vt:lpstr>
      <vt:lpstr>Wireless Communications: How can we determine direction or speed?</vt:lpstr>
      <vt:lpstr>Doppler Effect!</vt:lpstr>
      <vt:lpstr>What can be determined</vt:lpstr>
      <vt:lpstr>Let’s listen to ADSB!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ADSB</dc:title>
  <dc:creator>Cronin, Kyle</dc:creator>
  <cp:lastModifiedBy>Cronin, Kyle</cp:lastModifiedBy>
  <cp:revision>18</cp:revision>
  <dcterms:created xsi:type="dcterms:W3CDTF">2015-11-20T04:06:19Z</dcterms:created>
  <dcterms:modified xsi:type="dcterms:W3CDTF">2015-11-20T05:07:04Z</dcterms:modified>
</cp:coreProperties>
</file>