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66"/>
  </p:normalViewPr>
  <p:slideViewPr>
    <p:cSldViewPr snapToGrid="0" snapToObjects="1">
      <p:cViewPr>
        <p:scale>
          <a:sx n="124" d="100"/>
          <a:sy n="124" d="100"/>
        </p:scale>
        <p:origin x="144" y="-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5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6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4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9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9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5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A88FF-6144-F649-9AAD-08BA4ED619F0}" type="datetimeFigureOut">
              <a:rPr lang="en-US" smtClean="0"/>
              <a:t>3/13/16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4EA4-4EAA-BB4C-9CE0-BFF3B4A8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minutes</a:t>
            </a:r>
          </a:p>
          <a:p>
            <a:r>
              <a:rPr lang="en-US" dirty="0" smtClean="0"/>
              <a:t>Mix of written and multiple choice</a:t>
            </a:r>
          </a:p>
          <a:p>
            <a:r>
              <a:rPr lang="en-US" dirty="0" smtClean="0"/>
              <a:t>Covers topics</a:t>
            </a:r>
          </a:p>
          <a:p>
            <a:pPr lvl="1"/>
            <a:r>
              <a:rPr lang="en-US" dirty="0" smtClean="0"/>
              <a:t>Mostly cellular things up until now</a:t>
            </a:r>
          </a:p>
          <a:p>
            <a:r>
              <a:rPr lang="en-US" dirty="0" smtClean="0"/>
              <a:t>Open book/note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Signal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FDMA</a:t>
            </a:r>
          </a:p>
          <a:p>
            <a:r>
              <a:rPr lang="en-US" dirty="0" smtClean="0"/>
              <a:t>TDMA</a:t>
            </a:r>
          </a:p>
          <a:p>
            <a:r>
              <a:rPr lang="en-US" dirty="0" smtClean="0"/>
              <a:t>CDMA</a:t>
            </a:r>
          </a:p>
          <a:p>
            <a:r>
              <a:rPr lang="en-US" dirty="0" smtClean="0"/>
              <a:t>OFDM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Guard Bands</a:t>
            </a:r>
          </a:p>
          <a:p>
            <a:r>
              <a:rPr lang="en-US" dirty="0" smtClean="0"/>
              <a:t>Control vs Data channels</a:t>
            </a:r>
          </a:p>
          <a:p>
            <a:r>
              <a:rPr lang="en-US" dirty="0" smtClean="0"/>
              <a:t>Spectrum efficiency (GSM vs LTE,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Wavelengths vs speed vs frequency   speed of light = length * </a:t>
            </a:r>
            <a:r>
              <a:rPr lang="en-US" dirty="0" err="1" smtClean="0"/>
              <a:t>freq</a:t>
            </a:r>
            <a:endParaRPr lang="en-US" dirty="0" smtClean="0"/>
          </a:p>
          <a:p>
            <a:r>
              <a:rPr lang="en-US" dirty="0" smtClean="0"/>
              <a:t>Waves travel differently</a:t>
            </a:r>
          </a:p>
          <a:p>
            <a:r>
              <a:rPr lang="en-US" dirty="0" smtClean="0"/>
              <a:t>Doppler Shift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3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Preventing problems</a:t>
            </a:r>
          </a:p>
          <a:p>
            <a:r>
              <a:rPr lang="en-US" dirty="0" smtClean="0"/>
              <a:t>Detecting problems</a:t>
            </a:r>
          </a:p>
          <a:p>
            <a:pPr lvl="1"/>
            <a:r>
              <a:rPr lang="en-US" dirty="0" smtClean="0"/>
              <a:t>Like CRC</a:t>
            </a:r>
          </a:p>
          <a:p>
            <a:r>
              <a:rPr lang="en-US" dirty="0" smtClean="0"/>
              <a:t>Fixing problems</a:t>
            </a:r>
          </a:p>
          <a:p>
            <a:pPr lvl="1"/>
            <a:r>
              <a:rPr lang="en-US" dirty="0" smtClean="0"/>
              <a:t>Interleaving</a:t>
            </a:r>
          </a:p>
          <a:p>
            <a:r>
              <a:rPr lang="en-US" dirty="0" smtClean="0"/>
              <a:t>Burst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8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size/shape</a:t>
            </a:r>
          </a:p>
          <a:p>
            <a:r>
              <a:rPr lang="en-US" dirty="0" smtClean="0"/>
              <a:t>Handoffs</a:t>
            </a:r>
          </a:p>
          <a:p>
            <a:pPr lvl="1"/>
            <a:r>
              <a:rPr lang="en-US" dirty="0" smtClean="0"/>
              <a:t>Vertical vs Horizontal</a:t>
            </a:r>
          </a:p>
          <a:p>
            <a:r>
              <a:rPr lang="en-US" dirty="0" err="1" smtClean="0"/>
              <a:t>Cochannel</a:t>
            </a:r>
            <a:r>
              <a:rPr lang="en-US" dirty="0" smtClean="0"/>
              <a:t> interference</a:t>
            </a:r>
          </a:p>
          <a:p>
            <a:r>
              <a:rPr lang="en-US" dirty="0" smtClean="0"/>
              <a:t>Sectoring</a:t>
            </a:r>
          </a:p>
          <a:p>
            <a:r>
              <a:rPr lang="en-US" dirty="0" smtClean="0"/>
              <a:t>ALOHA vs CSMA </a:t>
            </a:r>
          </a:p>
          <a:p>
            <a:r>
              <a:rPr lang="en-US" dirty="0" smtClean="0"/>
              <a:t>Near far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0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Switched circuits vs ISDN vs IP</a:t>
            </a:r>
          </a:p>
          <a:p>
            <a:r>
              <a:rPr lang="en-US" dirty="0" smtClean="0"/>
              <a:t>OC vs T carriers</a:t>
            </a:r>
          </a:p>
          <a:p>
            <a:r>
              <a:rPr lang="en-US" dirty="0" smtClean="0"/>
              <a:t>HLR and VLRs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Updates?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minute talk</a:t>
            </a:r>
          </a:p>
          <a:p>
            <a:r>
              <a:rPr lang="en-US" dirty="0" smtClean="0"/>
              <a:t>*Something* wireless related</a:t>
            </a:r>
          </a:p>
          <a:p>
            <a:r>
              <a:rPr lang="en-US" dirty="0" smtClean="0"/>
              <a:t>Record your screen</a:t>
            </a:r>
          </a:p>
          <a:p>
            <a:r>
              <a:rPr lang="en-US" dirty="0" smtClean="0"/>
              <a:t>Can be a demo, talk,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Please don’t read text from a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136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Midterm Review</vt:lpstr>
      <vt:lpstr>Exam Details</vt:lpstr>
      <vt:lpstr>Basic Signal Types</vt:lpstr>
      <vt:lpstr>Signal Concepts</vt:lpstr>
      <vt:lpstr>Error Control</vt:lpstr>
      <vt:lpstr>Cells</vt:lpstr>
      <vt:lpstr>Phone Infrastructure</vt:lpstr>
      <vt:lpstr>Presentation Updates?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Cronin, Kyle</dc:creator>
  <cp:lastModifiedBy>Cronin, Kyle</cp:lastModifiedBy>
  <cp:revision>13</cp:revision>
  <dcterms:created xsi:type="dcterms:W3CDTF">2016-03-14T02:21:28Z</dcterms:created>
  <dcterms:modified xsi:type="dcterms:W3CDTF">2016-03-14T15:38:54Z</dcterms:modified>
</cp:coreProperties>
</file>