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6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192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E1723-512C-4B4A-B614-064DC80EA475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A422D-E9A8-0746-B0FB-44B41BEEC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73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86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6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4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01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6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9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5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8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9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0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9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7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0371-4BE6-8647-8450-ADA718E1C9BD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9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OpenBTS</a:t>
            </a:r>
            <a:r>
              <a:rPr lang="en-US" dirty="0" smtClean="0"/>
              <a:t>- Getting Started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Share.ialab.dsu.edu</a:t>
            </a:r>
            <a:endParaRPr lang="en-US" dirty="0" smtClean="0"/>
          </a:p>
          <a:p>
            <a:r>
              <a:rPr lang="en-US" dirty="0" err="1" smtClean="0"/>
              <a:t>openbts</a:t>
            </a:r>
            <a:endParaRPr lang="en-US" dirty="0" smtClean="0"/>
          </a:p>
          <a:p>
            <a:r>
              <a:rPr lang="en-US" smtClean="0"/>
              <a:t>Password1!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FOR THE WIN!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IMSI -&gt; Your phones identifier used for HLR purposes</a:t>
            </a:r>
          </a:p>
          <a:p>
            <a:pPr lvl="1"/>
            <a:r>
              <a:rPr lang="en-US" dirty="0" smtClean="0"/>
              <a:t>Your phone doesn’t like giving this up</a:t>
            </a:r>
          </a:p>
          <a:p>
            <a:pPr lvl="1"/>
            <a:r>
              <a:rPr lang="en-US" dirty="0" smtClean="0"/>
              <a:t>The SSN of a cell phone, you don’t give this out ever</a:t>
            </a:r>
          </a:p>
          <a:p>
            <a:pPr lvl="1"/>
            <a:r>
              <a:rPr lang="en-US" dirty="0" smtClean="0"/>
              <a:t>Sort of your username, should have a crypto password if you made the SIM</a:t>
            </a:r>
          </a:p>
          <a:p>
            <a:r>
              <a:rPr lang="en-US" dirty="0" smtClean="0"/>
              <a:t>TMSIS-&gt; Your phones identifier on the mobile network</a:t>
            </a:r>
          </a:p>
          <a:p>
            <a:pPr lvl="1"/>
            <a:r>
              <a:rPr lang="en-US" dirty="0" smtClean="0"/>
              <a:t>Typically used in the VLR</a:t>
            </a:r>
          </a:p>
          <a:p>
            <a:pPr lvl="1"/>
            <a:r>
              <a:rPr lang="en-US" dirty="0" smtClean="0"/>
              <a:t>Temporary IMSI</a:t>
            </a:r>
          </a:p>
          <a:p>
            <a:r>
              <a:rPr lang="en-US" dirty="0" smtClean="0"/>
              <a:t>IMEI -&gt; Basically a MAC address</a:t>
            </a:r>
          </a:p>
          <a:p>
            <a:pPr lvl="1"/>
            <a:r>
              <a:rPr lang="en-US" dirty="0" smtClean="0"/>
              <a:t>Dial   *#06#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80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</a:t>
            </a:r>
            <a:r>
              <a:rPr lang="en-US" dirty="0" err="1" smtClean="0"/>
              <a:t>Config</a:t>
            </a:r>
            <a:r>
              <a:rPr lang="en-US" dirty="0" smtClean="0"/>
              <a:t>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RxGain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GSM.Radio</a:t>
            </a:r>
            <a:endParaRPr lang="en-US" dirty="0" smtClean="0"/>
          </a:p>
          <a:p>
            <a:r>
              <a:rPr lang="en-US" dirty="0" err="1" smtClean="0"/>
              <a:t>GSM.Identity</a:t>
            </a:r>
            <a:endParaRPr lang="en-US" dirty="0" smtClean="0"/>
          </a:p>
          <a:p>
            <a:r>
              <a:rPr lang="en-US" dirty="0" err="1" smtClean="0"/>
              <a:t>Control.LUR</a:t>
            </a:r>
            <a:r>
              <a:rPr lang="en-US" dirty="0" smtClean="0"/>
              <a:t> </a:t>
            </a:r>
            <a:r>
              <a:rPr lang="en-US" smtClean="0">
                <a:sym typeface="Wingdings"/>
              </a:rPr>
              <a:t> Registration </a:t>
            </a:r>
            <a:r>
              <a:rPr lang="en-US" dirty="0" smtClean="0">
                <a:sym typeface="Wingdings"/>
              </a:rPr>
              <a:t>regex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9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VM pulled down</a:t>
            </a:r>
          </a:p>
          <a:p>
            <a:r>
              <a:rPr lang="en-US" dirty="0" smtClean="0"/>
              <a:t>Review things we’ve talked about before</a:t>
            </a:r>
          </a:p>
          <a:p>
            <a:r>
              <a:rPr lang="en-US" dirty="0" smtClean="0"/>
              <a:t>Go through some overviews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we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OpenBTS</a:t>
            </a:r>
            <a:r>
              <a:rPr lang="en-US" dirty="0" smtClean="0"/>
              <a:t>- software implementation of cell infrastructure</a:t>
            </a:r>
          </a:p>
          <a:p>
            <a:pPr lvl="1"/>
            <a:r>
              <a:rPr lang="en-US" dirty="0" smtClean="0"/>
              <a:t>Most of The Big Guys have really complicated infrastructure</a:t>
            </a:r>
          </a:p>
          <a:p>
            <a:pPr lvl="1"/>
            <a:r>
              <a:rPr lang="en-US" dirty="0" err="1" smtClean="0"/>
              <a:t>OpenBTS</a:t>
            </a:r>
            <a:r>
              <a:rPr lang="en-US" dirty="0" smtClean="0"/>
              <a:t> tries to standardize it as much as possible</a:t>
            </a:r>
          </a:p>
          <a:p>
            <a:r>
              <a:rPr lang="en-US" dirty="0" smtClean="0"/>
              <a:t>Talk the talk?</a:t>
            </a:r>
          </a:p>
          <a:p>
            <a:pPr lvl="1"/>
            <a:r>
              <a:rPr lang="en-US" dirty="0" smtClean="0"/>
              <a:t>We’ll have a 2G network </a:t>
            </a:r>
          </a:p>
          <a:p>
            <a:pPr lvl="2"/>
            <a:r>
              <a:rPr lang="en-US" dirty="0" smtClean="0"/>
              <a:t>GSM</a:t>
            </a:r>
          </a:p>
          <a:p>
            <a:pPr lvl="2"/>
            <a:r>
              <a:rPr lang="en-US" dirty="0" smtClean="0"/>
              <a:t>Voice and SMS</a:t>
            </a:r>
          </a:p>
          <a:p>
            <a:pPr lvl="1"/>
            <a:r>
              <a:rPr lang="en-US" dirty="0" err="1" smtClean="0"/>
              <a:t>OpenBTS</a:t>
            </a:r>
            <a:r>
              <a:rPr lang="en-US" dirty="0" smtClean="0"/>
              <a:t> can also do “2.5G”</a:t>
            </a:r>
          </a:p>
          <a:p>
            <a:pPr lvl="2"/>
            <a:r>
              <a:rPr lang="en-US" dirty="0" smtClean="0"/>
              <a:t>GPRS Data</a:t>
            </a:r>
          </a:p>
        </p:txBody>
      </p:sp>
    </p:spTree>
    <p:extLst>
      <p:ext uri="{BB962C8B-B14F-4D97-AF65-F5344CB8AC3E}">
        <p14:creationId xmlns:p14="http://schemas.microsoft.com/office/powerpoint/2010/main" val="19156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expect?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distance-&gt; we won’t attach antennas</a:t>
            </a:r>
          </a:p>
          <a:p>
            <a:r>
              <a:rPr lang="en-US" dirty="0" smtClean="0"/>
              <a:t>Decent sounding voice</a:t>
            </a:r>
          </a:p>
          <a:p>
            <a:pPr lvl="1"/>
            <a:r>
              <a:rPr lang="en-US" dirty="0" smtClean="0"/>
              <a:t>Voice  stats: losing 3% of data is normal for cellular</a:t>
            </a:r>
          </a:p>
          <a:p>
            <a:pPr lvl="1"/>
            <a:r>
              <a:rPr lang="en-US" dirty="0" smtClean="0"/>
              <a:t>5-7% signal loss still works but is noticeable</a:t>
            </a:r>
          </a:p>
          <a:p>
            <a:pPr lvl="1"/>
            <a:r>
              <a:rPr lang="en-US" dirty="0" smtClean="0"/>
              <a:t>Handle 8 simultaneous calls</a:t>
            </a:r>
          </a:p>
          <a:p>
            <a:r>
              <a:rPr lang="en-US" dirty="0" smtClean="0"/>
              <a:t>SMS is really easy!</a:t>
            </a:r>
          </a:p>
          <a:p>
            <a:pPr lvl="1"/>
            <a:r>
              <a:rPr lang="en-US" dirty="0" smtClean="0"/>
              <a:t>Double the service area</a:t>
            </a:r>
          </a:p>
          <a:p>
            <a:pPr lvl="1"/>
            <a:r>
              <a:rPr lang="en-US" dirty="0" smtClean="0"/>
              <a:t>Handle thousands of messages/minute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technically this isn’t legal to do</a:t>
            </a:r>
            <a:endParaRPr lang="en-US" dirty="0"/>
          </a:p>
          <a:p>
            <a:r>
              <a:rPr lang="en-US" dirty="0" smtClean="0"/>
              <a:t>Spectrum</a:t>
            </a:r>
          </a:p>
          <a:p>
            <a:pPr lvl="1"/>
            <a:r>
              <a:rPr lang="en-US" dirty="0" smtClean="0"/>
              <a:t>850,900, 1800, and 1900MHz is where GSM lives</a:t>
            </a:r>
          </a:p>
          <a:p>
            <a:pPr lvl="1"/>
            <a:r>
              <a:rPr lang="en-US" dirty="0" smtClean="0"/>
              <a:t>Not really supposed to use those</a:t>
            </a:r>
          </a:p>
          <a:p>
            <a:r>
              <a:rPr lang="en-US" dirty="0" smtClean="0"/>
              <a:t>Rules of engagement:</a:t>
            </a:r>
          </a:p>
          <a:p>
            <a:pPr lvl="1"/>
            <a:r>
              <a:rPr lang="en-US" dirty="0" smtClean="0"/>
              <a:t>Not connecting antennas</a:t>
            </a:r>
          </a:p>
          <a:p>
            <a:pPr lvl="1"/>
            <a:r>
              <a:rPr lang="en-US" dirty="0" smtClean="0"/>
              <a:t>No amplifiers</a:t>
            </a:r>
          </a:p>
          <a:p>
            <a:pPr lvl="1"/>
            <a:r>
              <a:rPr lang="en-US" dirty="0" smtClean="0"/>
              <a:t>Total network range will be about 10 feet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76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things from before?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Jail is bad for your health</a:t>
            </a:r>
          </a:p>
          <a:p>
            <a:r>
              <a:rPr lang="en-US" dirty="0" smtClean="0"/>
              <a:t>Intercepting 911 calls is bad for other people’s health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GSM doesn’t do phone numbers</a:t>
            </a:r>
          </a:p>
          <a:p>
            <a:r>
              <a:rPr lang="en-US" dirty="0" smtClean="0"/>
              <a:t>Your phone likes camping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99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OpenBTS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“simple” software</a:t>
            </a:r>
          </a:p>
          <a:p>
            <a:r>
              <a:rPr lang="en-US" dirty="0" smtClean="0"/>
              <a:t>Converts GSP to IP</a:t>
            </a:r>
          </a:p>
          <a:p>
            <a:pPr lvl="1"/>
            <a:r>
              <a:rPr lang="en-US" dirty="0" smtClean="0"/>
              <a:t>Hands it off to appropriate handler</a:t>
            </a:r>
          </a:p>
          <a:p>
            <a:pPr lvl="1"/>
            <a:r>
              <a:rPr lang="en-US" dirty="0" smtClean="0"/>
              <a:t>Does not “truly” model large cellular carriers</a:t>
            </a:r>
          </a:p>
          <a:p>
            <a:r>
              <a:rPr lang="en-US" dirty="0" smtClean="0"/>
              <a:t>Four key/essential services:</a:t>
            </a:r>
          </a:p>
          <a:p>
            <a:pPr lvl="1"/>
            <a:r>
              <a:rPr lang="en-US" dirty="0" err="1" smtClean="0"/>
              <a:t>openbts</a:t>
            </a:r>
            <a:endParaRPr lang="en-US" dirty="0" smtClean="0"/>
          </a:p>
          <a:p>
            <a:pPr lvl="1"/>
            <a:r>
              <a:rPr lang="en-US" dirty="0" smtClean="0"/>
              <a:t>asterisk</a:t>
            </a:r>
          </a:p>
          <a:p>
            <a:pPr lvl="1"/>
            <a:r>
              <a:rPr lang="en-US" dirty="0" err="1" smtClean="0"/>
              <a:t>smqueue</a:t>
            </a:r>
            <a:endParaRPr lang="en-US" dirty="0" smtClean="0"/>
          </a:p>
          <a:p>
            <a:pPr lvl="1"/>
            <a:r>
              <a:rPr lang="en-US" dirty="0" err="1" smtClean="0"/>
              <a:t>sipauthserve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426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Asterisk   (Not *)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source “communications” platform - PBX</a:t>
            </a:r>
          </a:p>
          <a:p>
            <a:r>
              <a:rPr lang="en-US" dirty="0" smtClean="0"/>
              <a:t>Can handle your VoIP network! </a:t>
            </a:r>
          </a:p>
          <a:p>
            <a:pPr lvl="1"/>
            <a:r>
              <a:rPr lang="en-US" dirty="0" smtClean="0"/>
              <a:t>Or connect it to a POTS network</a:t>
            </a:r>
          </a:p>
          <a:p>
            <a:r>
              <a:rPr lang="en-US" dirty="0" smtClean="0"/>
              <a:t>Voicemail, many great things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*You can run other PBX platforms with </a:t>
            </a:r>
            <a:r>
              <a:rPr lang="en-US" dirty="0" err="1" smtClean="0"/>
              <a:t>OpenBTS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83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Sipauthserve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Not something you’d typically run w/o GSM</a:t>
            </a:r>
          </a:p>
          <a:p>
            <a:pPr lvl="1"/>
            <a:r>
              <a:rPr lang="en-US" dirty="0" smtClean="0"/>
              <a:t>Serves authentication for SIP services</a:t>
            </a:r>
          </a:p>
          <a:p>
            <a:pPr lvl="1"/>
            <a:r>
              <a:rPr lang="en-US" dirty="0" smtClean="0"/>
              <a:t>Wants your TMSIS registered</a:t>
            </a:r>
          </a:p>
          <a:p>
            <a:r>
              <a:rPr lang="en-US" dirty="0" err="1" smtClean="0"/>
              <a:t>Smqueue</a:t>
            </a:r>
            <a:endParaRPr lang="en-US" dirty="0" smtClean="0"/>
          </a:p>
          <a:p>
            <a:pPr lvl="1"/>
            <a:r>
              <a:rPr lang="en-US" dirty="0" smtClean="0"/>
              <a:t>Store and forward message service</a:t>
            </a:r>
          </a:p>
          <a:p>
            <a:pPr lvl="1"/>
            <a:r>
              <a:rPr lang="en-US" dirty="0" smtClean="0"/>
              <a:t>SMS!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08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389</Words>
  <Application>Microsoft Macintosh PowerPoint</Application>
  <PresentationFormat>Widescreen</PresentationFormat>
  <Paragraphs>88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Wingdings</vt:lpstr>
      <vt:lpstr>Arial</vt:lpstr>
      <vt:lpstr>Office Theme</vt:lpstr>
      <vt:lpstr>OpenBTS- Getting Started</vt:lpstr>
      <vt:lpstr>For Today</vt:lpstr>
      <vt:lpstr>What will we have?</vt:lpstr>
      <vt:lpstr>What can we expect?</vt:lpstr>
      <vt:lpstr>Legality?</vt:lpstr>
      <vt:lpstr>Remember things from before? </vt:lpstr>
      <vt:lpstr>OpenBTS</vt:lpstr>
      <vt:lpstr>Asterisk   (Not *)</vt:lpstr>
      <vt:lpstr>Other Stuff</vt:lpstr>
      <vt:lpstr>TERMS FOR THE WIN!</vt:lpstr>
      <vt:lpstr>Important Config Options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OpenBTS- Getting Started</dc:title>
  <dc:creator>Cronin, Kyle</dc:creator>
  <cp:lastModifiedBy>Cronin, Kyle</cp:lastModifiedBy>
  <cp:revision>38</cp:revision>
  <dcterms:created xsi:type="dcterms:W3CDTF">2016-04-18T02:27:48Z</dcterms:created>
  <dcterms:modified xsi:type="dcterms:W3CDTF">2016-10-31T14:45:44Z</dcterms:modified>
</cp:coreProperties>
</file>