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9"/>
    <p:restoredTop sz="94595"/>
  </p:normalViewPr>
  <p:slideViewPr>
    <p:cSldViewPr snapToGrid="0" snapToObjects="1">
      <p:cViewPr varScale="1">
        <p:scale>
          <a:sx n="102" d="100"/>
          <a:sy n="102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0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7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9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3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0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67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82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28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20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80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F2001-1C5C-BA4C-A7EA-0CA8B5F78C28}" type="datetimeFigureOut">
              <a:rPr lang="en-US" smtClean="0"/>
              <a:t>11/13/16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2FE82-5D82-504F-B5BA-6286F1479C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6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r>
              <a:rPr lang="en-US" dirty="0" smtClean="0"/>
              <a:t> Setup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85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SNR</a:t>
            </a:r>
          </a:p>
          <a:p>
            <a:pPr lvl="1"/>
            <a:r>
              <a:rPr lang="en-US" dirty="0" smtClean="0"/>
              <a:t>We want this low, signal to noise ratio</a:t>
            </a:r>
          </a:p>
          <a:p>
            <a:r>
              <a:rPr lang="en-US" dirty="0" err="1" smtClean="0"/>
              <a:t>TxPwr</a:t>
            </a:r>
            <a:endParaRPr lang="en-US" dirty="0" smtClean="0"/>
          </a:p>
          <a:p>
            <a:pPr lvl="1"/>
            <a:r>
              <a:rPr lang="en-US" dirty="0" smtClean="0"/>
              <a:t>How much power is the handset pushing out?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966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Taps!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Control.GSMTAP.GSM</a:t>
            </a:r>
            <a:endParaRPr lang="en-US" dirty="0" smtClean="0"/>
          </a:p>
          <a:p>
            <a:pPr lvl="4"/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TargetIP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297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Tasks At 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phone</a:t>
            </a:r>
          </a:p>
          <a:p>
            <a:pPr lvl="1"/>
            <a:r>
              <a:rPr lang="en-US" dirty="0" smtClean="0"/>
              <a:t>If you have a GSM capable phone, you can use it</a:t>
            </a:r>
          </a:p>
          <a:p>
            <a:r>
              <a:rPr lang="en-US" dirty="0" smtClean="0"/>
              <a:t>Install SIM card</a:t>
            </a:r>
          </a:p>
          <a:p>
            <a:pPr lvl="1"/>
            <a:r>
              <a:rPr lang="en-US" dirty="0" smtClean="0"/>
              <a:t>What’s our limitation again?</a:t>
            </a:r>
          </a:p>
          <a:p>
            <a:pPr lvl="1"/>
            <a:r>
              <a:rPr lang="en-US" dirty="0" smtClean="0"/>
              <a:t>Hint: something </a:t>
            </a:r>
            <a:r>
              <a:rPr lang="en-US" dirty="0" err="1" smtClean="0"/>
              <a:t>OpenBTS</a:t>
            </a:r>
            <a:r>
              <a:rPr lang="en-US" dirty="0" smtClean="0"/>
              <a:t> supports but GSM technically doesn’t</a:t>
            </a:r>
          </a:p>
          <a:p>
            <a:r>
              <a:rPr lang="en-US" dirty="0" smtClean="0"/>
              <a:t>Phones working &amp; not connected to a network</a:t>
            </a:r>
          </a:p>
          <a:p>
            <a:pPr lvl="1"/>
            <a:r>
              <a:rPr lang="en-US" dirty="0" smtClean="0"/>
              <a:t>What calls can they place?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3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Assuming radio is all-good</a:t>
            </a:r>
            <a:r>
              <a:rPr lang="is-IS" dirty="0" smtClean="0"/>
              <a:t>…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8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not going to worry about other services for now</a:t>
            </a:r>
          </a:p>
          <a:p>
            <a:r>
              <a:rPr lang="en-US" dirty="0" smtClean="0"/>
              <a:t>Make sure </a:t>
            </a:r>
            <a:r>
              <a:rPr lang="en-US" dirty="0" err="1" smtClean="0"/>
              <a:t>OpenBTS</a:t>
            </a:r>
            <a:r>
              <a:rPr lang="en-US" dirty="0" smtClean="0"/>
              <a:t> is running (</a:t>
            </a:r>
            <a:r>
              <a:rPr lang="en-US" dirty="0" err="1" smtClean="0"/>
              <a:t>sudo</a:t>
            </a:r>
            <a:r>
              <a:rPr lang="en-US" dirty="0" smtClean="0"/>
              <a:t> service </a:t>
            </a:r>
            <a:r>
              <a:rPr lang="en-US" dirty="0" err="1" smtClean="0"/>
              <a:t>openbts</a:t>
            </a:r>
            <a:r>
              <a:rPr lang="en-US" dirty="0" smtClean="0"/>
              <a:t> start)</a:t>
            </a:r>
          </a:p>
          <a:p>
            <a:r>
              <a:rPr lang="en-US" dirty="0" smtClean="0"/>
              <a:t>Open the </a:t>
            </a:r>
            <a:r>
              <a:rPr lang="en-US" dirty="0" err="1" smtClean="0"/>
              <a:t>OpenBTS</a:t>
            </a:r>
            <a:r>
              <a:rPr lang="en-US" dirty="0"/>
              <a:t> </a:t>
            </a:r>
            <a:r>
              <a:rPr lang="en-US" dirty="0" smtClean="0"/>
              <a:t>interface</a:t>
            </a:r>
          </a:p>
          <a:p>
            <a:pPr lvl="1"/>
            <a:r>
              <a:rPr lang="en-US" dirty="0" err="1" smtClean="0"/>
              <a:t>sudo</a:t>
            </a:r>
            <a:r>
              <a:rPr lang="en-US" dirty="0" smtClean="0"/>
              <a:t> /</a:t>
            </a:r>
            <a:r>
              <a:rPr lang="en-US" dirty="0" err="1" smtClean="0"/>
              <a:t>OpenBTS</a:t>
            </a:r>
            <a:r>
              <a:rPr lang="en-US" dirty="0" smtClean="0"/>
              <a:t>/</a:t>
            </a:r>
            <a:r>
              <a:rPr lang="en-US" dirty="0" err="1" smtClean="0"/>
              <a:t>OpenBTSCLI</a:t>
            </a:r>
            <a:endParaRPr lang="en-US" dirty="0" smtClean="0"/>
          </a:p>
          <a:p>
            <a:r>
              <a:rPr lang="en-US" dirty="0" smtClean="0"/>
              <a:t>Uses key based </a:t>
            </a:r>
            <a:r>
              <a:rPr lang="en-US" dirty="0" err="1" smtClean="0"/>
              <a:t>config</a:t>
            </a:r>
            <a:endParaRPr lang="en-US" dirty="0" smtClean="0"/>
          </a:p>
          <a:p>
            <a:pPr lvl="1"/>
            <a:r>
              <a:rPr lang="en-US" dirty="0" smtClean="0"/>
              <a:t>Want to change </a:t>
            </a:r>
            <a:r>
              <a:rPr lang="en-US" dirty="0" err="1" smtClean="0"/>
              <a:t>GSM.Radio.Attribute</a:t>
            </a:r>
            <a:r>
              <a:rPr lang="en-US" dirty="0" smtClean="0"/>
              <a:t> to be a 3? </a:t>
            </a:r>
          </a:p>
          <a:p>
            <a:pPr lvl="2"/>
            <a:r>
              <a:rPr lang="en-US" dirty="0" smtClean="0"/>
              <a:t>Type:</a:t>
            </a:r>
          </a:p>
          <a:p>
            <a:pPr lvl="2"/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en-US" dirty="0" err="1" smtClean="0"/>
              <a:t>GSM.Radio.Attribute</a:t>
            </a:r>
            <a:r>
              <a:rPr lang="en-US" dirty="0" smtClean="0"/>
              <a:t>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88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</a:t>
            </a:r>
            <a:r>
              <a:rPr lang="en-US" dirty="0" err="1" smtClean="0"/>
              <a:t>Config</a:t>
            </a:r>
            <a:r>
              <a:rPr lang="en-US" dirty="0" smtClean="0"/>
              <a:t>   (</a:t>
            </a:r>
            <a:r>
              <a:rPr lang="en-US" dirty="0" err="1" smtClean="0"/>
              <a:t>GSM.Radio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our band</a:t>
            </a:r>
          </a:p>
          <a:p>
            <a:pPr lvl="1"/>
            <a:r>
              <a:rPr lang="en-US" dirty="0" err="1" smtClean="0"/>
              <a:t>GSM.Radio.Band</a:t>
            </a:r>
            <a:endParaRPr lang="en-US" dirty="0" smtClean="0"/>
          </a:p>
          <a:p>
            <a:pPr lvl="1"/>
            <a:r>
              <a:rPr lang="en-US" dirty="0" smtClean="0"/>
              <a:t>Let’s go for non-US bands (900 </a:t>
            </a:r>
            <a:r>
              <a:rPr lang="en-US" dirty="0" err="1" smtClean="0"/>
              <a:t>mHz</a:t>
            </a:r>
            <a:r>
              <a:rPr lang="en-US" dirty="0" smtClean="0"/>
              <a:t>)</a:t>
            </a:r>
          </a:p>
          <a:p>
            <a:r>
              <a:rPr lang="en-US" dirty="0" smtClean="0"/>
              <a:t>ARFCN?</a:t>
            </a:r>
          </a:p>
          <a:p>
            <a:pPr lvl="1"/>
            <a:r>
              <a:rPr lang="en-US" dirty="0" smtClean="0"/>
              <a:t>GSM.Radio.C0 </a:t>
            </a:r>
          </a:p>
          <a:p>
            <a:pPr lvl="1"/>
            <a:r>
              <a:rPr lang="en-US" dirty="0" smtClean="0"/>
              <a:t>Pick different ones from neighbors</a:t>
            </a:r>
          </a:p>
          <a:p>
            <a:r>
              <a:rPr lang="en-US" dirty="0" smtClean="0"/>
              <a:t>Gain on the radio- tweaking signals</a:t>
            </a:r>
          </a:p>
          <a:p>
            <a:pPr lvl="1"/>
            <a:r>
              <a:rPr lang="en-US" dirty="0" err="1" smtClean="0"/>
              <a:t>GSM.Radio.RxGain</a:t>
            </a:r>
            <a:r>
              <a:rPr lang="en-US" dirty="0" smtClean="0"/>
              <a:t> 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948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Parameters (</a:t>
            </a:r>
            <a:r>
              <a:rPr lang="en-US" dirty="0" err="1" smtClean="0"/>
              <a:t>GSM.Identity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these?</a:t>
            </a:r>
          </a:p>
          <a:p>
            <a:pPr lvl="1"/>
            <a:r>
              <a:rPr lang="en-US" dirty="0" smtClean="0"/>
              <a:t>MCC</a:t>
            </a:r>
          </a:p>
          <a:p>
            <a:pPr lvl="1"/>
            <a:r>
              <a:rPr lang="en-US" dirty="0" smtClean="0"/>
              <a:t>MNC</a:t>
            </a:r>
          </a:p>
          <a:p>
            <a:pPr lvl="1"/>
            <a:r>
              <a:rPr lang="en-US" dirty="0" err="1" smtClean="0"/>
              <a:t>ShortName</a:t>
            </a:r>
            <a:endParaRPr lang="en-US" dirty="0" smtClean="0"/>
          </a:p>
          <a:p>
            <a:pPr lvl="1"/>
            <a:r>
              <a:rPr lang="en-US" dirty="0" smtClean="0"/>
              <a:t>LAC, CI, NCC, BCC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65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Registration Parameters (</a:t>
            </a:r>
            <a:r>
              <a:rPr lang="en-US" dirty="0" err="1" smtClean="0"/>
              <a:t>Control.LUR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OpenRegistration</a:t>
            </a:r>
            <a:r>
              <a:rPr lang="en-US" dirty="0" smtClean="0"/>
              <a:t>- probably disabled</a:t>
            </a:r>
          </a:p>
          <a:p>
            <a:pPr lvl="1"/>
            <a:r>
              <a:rPr lang="en-US" dirty="0" smtClean="0"/>
              <a:t>Set as a regex of IMSIs</a:t>
            </a:r>
          </a:p>
          <a:p>
            <a:pPr lvl="1"/>
            <a:r>
              <a:rPr lang="en-US" smtClean="0"/>
              <a:t>.* -Allow everyone</a:t>
            </a:r>
            <a:endParaRPr lang="en-US" dirty="0" smtClean="0"/>
          </a:p>
          <a:p>
            <a:r>
              <a:rPr lang="en-US" dirty="0" smtClean="0"/>
              <a:t>Message –What do we send as a welcome SMS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75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sipauthserve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to register subscribers</a:t>
            </a:r>
          </a:p>
          <a:p>
            <a:pPr lvl="1"/>
            <a:r>
              <a:rPr lang="en-US" dirty="0" smtClean="0"/>
              <a:t>Give them a MSISDN</a:t>
            </a:r>
          </a:p>
          <a:p>
            <a:pPr lvl="1"/>
            <a:r>
              <a:rPr lang="en-US" dirty="0" smtClean="0"/>
              <a:t>What’s that??? ^^^</a:t>
            </a:r>
          </a:p>
          <a:p>
            <a:r>
              <a:rPr lang="en-US" dirty="0" smtClean="0"/>
              <a:t>Node manager!</a:t>
            </a:r>
          </a:p>
          <a:p>
            <a:pPr lvl="1"/>
            <a:r>
              <a:rPr lang="en-US" dirty="0" smtClean="0"/>
              <a:t>It’s in /home/</a:t>
            </a:r>
            <a:r>
              <a:rPr lang="en-US" dirty="0" err="1" smtClean="0"/>
              <a:t>openbts</a:t>
            </a:r>
            <a:r>
              <a:rPr lang="en-US" dirty="0" smtClean="0"/>
              <a:t>/</a:t>
            </a:r>
            <a:r>
              <a:rPr lang="en-US" dirty="0" err="1" smtClean="0"/>
              <a:t>git-openbts</a:t>
            </a:r>
            <a:r>
              <a:rPr lang="en-US" dirty="0" smtClean="0"/>
              <a:t>/</a:t>
            </a:r>
            <a:r>
              <a:rPr lang="en-US" dirty="0" err="1" smtClean="0"/>
              <a:t>NodeManager</a:t>
            </a:r>
            <a:endParaRPr lang="en-US" dirty="0" smtClean="0"/>
          </a:p>
          <a:p>
            <a:pPr lvl="1"/>
            <a:r>
              <a:rPr lang="en-US" dirty="0" err="1" smtClean="0"/>
              <a:t>nmcli.py</a:t>
            </a:r>
            <a:endParaRPr lang="en-US" dirty="0" smtClean="0"/>
          </a:p>
          <a:p>
            <a:r>
              <a:rPr lang="en-US" dirty="0" smtClean="0"/>
              <a:t>Parameters:</a:t>
            </a:r>
          </a:p>
          <a:p>
            <a:pPr lvl="1"/>
            <a:r>
              <a:rPr lang="en-US" dirty="0" err="1"/>
              <a:t>n</a:t>
            </a:r>
            <a:r>
              <a:rPr lang="en-US" dirty="0" err="1" smtClean="0"/>
              <a:t>mcli.py</a:t>
            </a:r>
            <a:r>
              <a:rPr lang="en-US" dirty="0" smtClean="0"/>
              <a:t> </a:t>
            </a:r>
            <a:r>
              <a:rPr lang="en-US" dirty="0" err="1" smtClean="0"/>
              <a:t>sipauthserve</a:t>
            </a:r>
            <a:r>
              <a:rPr lang="en-US" dirty="0" smtClean="0"/>
              <a:t> subscribers create &lt;name&gt; &lt;</a:t>
            </a:r>
            <a:r>
              <a:rPr lang="en-US" dirty="0" err="1" smtClean="0"/>
              <a:t>imsi</a:t>
            </a:r>
            <a:r>
              <a:rPr lang="en-US" dirty="0" smtClean="0"/>
              <a:t>&gt; &lt;</a:t>
            </a:r>
            <a:r>
              <a:rPr lang="en-US" dirty="0" err="1" smtClean="0"/>
              <a:t>msisdn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Can also include a Ki as a final parameter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763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OpenBTS</a:t>
            </a:r>
            <a:r>
              <a:rPr lang="en-US" dirty="0" smtClean="0"/>
              <a:t> </a:t>
            </a:r>
            <a:r>
              <a:rPr lang="en-US" dirty="0" err="1" smtClean="0"/>
              <a:t>Nubers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Calling:</a:t>
            </a:r>
          </a:p>
          <a:p>
            <a:pPr lvl="1"/>
            <a:r>
              <a:rPr lang="en-US" dirty="0" smtClean="0"/>
              <a:t>2600 -&gt; latency test, echo back</a:t>
            </a:r>
          </a:p>
          <a:p>
            <a:pPr lvl="1"/>
            <a:r>
              <a:rPr lang="en-US" dirty="0" smtClean="0"/>
              <a:t>2602 -&gt; test tone</a:t>
            </a:r>
          </a:p>
          <a:p>
            <a:r>
              <a:rPr lang="en-US" dirty="0" smtClean="0"/>
              <a:t>Others:</a:t>
            </a:r>
          </a:p>
          <a:p>
            <a:pPr lvl="1"/>
            <a:r>
              <a:rPr lang="en-US" dirty="0" smtClean="0"/>
              <a:t>411 -&gt; SMS testing</a:t>
            </a:r>
          </a:p>
          <a:p>
            <a:pPr lvl="2"/>
            <a:r>
              <a:rPr lang="en-US" dirty="0" smtClean="0"/>
              <a:t>Replies with Queue length, Load, Your IMSI, MSISDN, Date/Time</a:t>
            </a:r>
          </a:p>
          <a:p>
            <a:pPr lvl="1"/>
            <a:r>
              <a:rPr lang="en-US" dirty="0" err="1" smtClean="0"/>
              <a:t>sendsms</a:t>
            </a:r>
            <a:r>
              <a:rPr lang="en-US" dirty="0" smtClean="0"/>
              <a:t> command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74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293</Words>
  <Application>Microsoft Macintosh PowerPoint</Application>
  <PresentationFormat>Widescreen</PresentationFormat>
  <Paragraphs>65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OpenBTS Setup</vt:lpstr>
      <vt:lpstr>Tasks At Hand</vt:lpstr>
      <vt:lpstr>Assuming radio is all-good…</vt:lpstr>
      <vt:lpstr>OpenBTS</vt:lpstr>
      <vt:lpstr>Radio Config   (GSM.Radio)</vt:lpstr>
      <vt:lpstr>Identity Parameters (GSM.Identity)</vt:lpstr>
      <vt:lpstr>Registration Parameters (Control.LUR)</vt:lpstr>
      <vt:lpstr>sipauthserve</vt:lpstr>
      <vt:lpstr>OpenBTS Nubers!</vt:lpstr>
      <vt:lpstr>chans</vt:lpstr>
      <vt:lpstr>Taps!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OpenBTS Settings FTW</dc:title>
  <dc:creator>Cronin, Kyle</dc:creator>
  <cp:lastModifiedBy>Cronin, Kyle</cp:lastModifiedBy>
  <cp:revision>18</cp:revision>
  <dcterms:created xsi:type="dcterms:W3CDTF">2016-11-01T19:38:36Z</dcterms:created>
  <dcterms:modified xsi:type="dcterms:W3CDTF">2016-11-14T03:44:31Z</dcterms:modified>
</cp:coreProperties>
</file>