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304" r:id="rId2"/>
    <p:sldId id="306" r:id="rId3"/>
    <p:sldId id="307" r:id="rId4"/>
    <p:sldId id="309" r:id="rId5"/>
    <p:sldId id="310" r:id="rId6"/>
    <p:sldId id="311" r:id="rId7"/>
    <p:sldId id="312" r:id="rId8"/>
    <p:sldId id="313" r:id="rId9"/>
    <p:sldId id="314" r:id="rId10"/>
    <p:sldId id="316" r:id="rId11"/>
    <p:sldId id="317" r:id="rId12"/>
    <p:sldId id="318" r:id="rId13"/>
    <p:sldId id="308" r:id="rId14"/>
    <p:sldId id="315" r:id="rId15"/>
    <p:sldId id="31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6"/>
    <p:restoredTop sz="94620"/>
  </p:normalViewPr>
  <p:slideViewPr>
    <p:cSldViewPr snapToGrid="0" snapToObjects="1">
      <p:cViewPr varScale="1">
        <p:scale>
          <a:sx n="158" d="100"/>
          <a:sy n="158" d="100"/>
        </p:scale>
        <p:origin x="193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780A2-073A-DE46-9D1A-8EE807EB9B16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AE74E-3894-864F-90EE-138DE854E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227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1B1B-EFB1-BD4A-A02B-27734F329868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184FA-6D5E-474B-9B29-DB0CC1F43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171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1B1B-EFB1-BD4A-A02B-27734F329868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184FA-6D5E-474B-9B29-DB0CC1F43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01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1B1B-EFB1-BD4A-A02B-27734F329868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184FA-6D5E-474B-9B29-DB0CC1F43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033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1B1B-EFB1-BD4A-A02B-27734F329868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184FA-6D5E-474B-9B29-DB0CC1F43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044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1B1B-EFB1-BD4A-A02B-27734F329868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184FA-6D5E-474B-9B29-DB0CC1F43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16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1B1B-EFB1-BD4A-A02B-27734F329868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184FA-6D5E-474B-9B29-DB0CC1F43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744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1B1B-EFB1-BD4A-A02B-27734F329868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184FA-6D5E-474B-9B29-DB0CC1F43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542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1B1B-EFB1-BD4A-A02B-27734F329868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184FA-6D5E-474B-9B29-DB0CC1F43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078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1B1B-EFB1-BD4A-A02B-27734F329868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184FA-6D5E-474B-9B29-DB0CC1F43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526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1B1B-EFB1-BD4A-A02B-27734F329868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184FA-6D5E-474B-9B29-DB0CC1F43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41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1B1B-EFB1-BD4A-A02B-27734F329868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184FA-6D5E-474B-9B29-DB0CC1F43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482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51B1B-EFB1-BD4A-A02B-27734F329868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184FA-6D5E-474B-9B29-DB0CC1F43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3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 to </a:t>
            </a:r>
            <a:r>
              <a:rPr lang="en-US" dirty="0" smtClean="0"/>
              <a:t>Not-Cellular Stuff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546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802.11n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We love 802.11n! </a:t>
            </a:r>
          </a:p>
          <a:p>
            <a:pPr lvl="1"/>
            <a:r>
              <a:rPr lang="en-US" sz="2000" dirty="0" smtClean="0"/>
              <a:t>Best of both worlds</a:t>
            </a:r>
          </a:p>
          <a:p>
            <a:pPr lvl="1"/>
            <a:r>
              <a:rPr lang="en-US" sz="2000" dirty="0" smtClean="0"/>
              <a:t>Compatibility blending with a/b/g</a:t>
            </a:r>
          </a:p>
          <a:p>
            <a:pPr lvl="1"/>
            <a:r>
              <a:rPr lang="en-US" sz="2000" dirty="0" smtClean="0"/>
              <a:t>Operates on 2.4 and/or 5 GHz</a:t>
            </a:r>
          </a:p>
          <a:p>
            <a:r>
              <a:rPr lang="en-US" sz="2400" dirty="0" smtClean="0"/>
              <a:t>Way faster, up to 600mb/s</a:t>
            </a:r>
          </a:p>
          <a:p>
            <a:r>
              <a:rPr lang="en-US" sz="2400" dirty="0" smtClean="0"/>
              <a:t>MIMO technology</a:t>
            </a:r>
          </a:p>
          <a:p>
            <a:pPr lvl="1"/>
            <a:r>
              <a:rPr lang="en-US" sz="2000" dirty="0" smtClean="0"/>
              <a:t>Multiple input/multiple output</a:t>
            </a:r>
          </a:p>
          <a:p>
            <a:pPr lvl="1"/>
            <a:r>
              <a:rPr lang="en-US" sz="2000" dirty="0" smtClean="0"/>
              <a:t>Requires multiple antennas</a:t>
            </a:r>
          </a:p>
          <a:p>
            <a:pPr lvl="1"/>
            <a:r>
              <a:rPr lang="en-US" sz="2000" dirty="0" smtClean="0"/>
              <a:t>Multiple </a:t>
            </a:r>
            <a:r>
              <a:rPr lang="en-US" sz="2000" dirty="0" err="1" smtClean="0"/>
              <a:t>transcievers</a:t>
            </a:r>
            <a:r>
              <a:rPr lang="en-US" sz="2000" dirty="0" smtClean="0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20 or 40 MHz bands</a:t>
            </a:r>
          </a:p>
          <a:p>
            <a:pPr lvl="1"/>
            <a:r>
              <a:rPr lang="en-US" dirty="0" smtClean="0"/>
              <a:t>40MHz, more data</a:t>
            </a:r>
          </a:p>
          <a:p>
            <a:pPr lvl="1"/>
            <a:r>
              <a:rPr lang="en-US" dirty="0" smtClean="0"/>
              <a:t>Can use 2.4, if not interfering </a:t>
            </a:r>
          </a:p>
          <a:p>
            <a:r>
              <a:rPr lang="en-US" dirty="0" smtClean="0"/>
              <a:t>72mb/s</a:t>
            </a:r>
          </a:p>
          <a:p>
            <a:pPr lvl="1"/>
            <a:r>
              <a:rPr lang="en-US" dirty="0" smtClean="0"/>
              <a:t>1 antenna @ 20MHz</a:t>
            </a:r>
          </a:p>
          <a:p>
            <a:pPr lvl="1"/>
            <a:r>
              <a:rPr lang="en-US" dirty="0" smtClean="0"/>
              <a:t>Cheap access points</a:t>
            </a:r>
          </a:p>
          <a:p>
            <a:r>
              <a:rPr lang="en-US" dirty="0" smtClean="0"/>
              <a:t>150mb/s</a:t>
            </a:r>
          </a:p>
          <a:p>
            <a:pPr lvl="1"/>
            <a:r>
              <a:rPr lang="en-US" dirty="0" smtClean="0"/>
              <a:t>2 antennas @ 20MHz</a:t>
            </a:r>
          </a:p>
          <a:p>
            <a:r>
              <a:rPr lang="en-US" dirty="0" smtClean="0"/>
              <a:t>288mb/s</a:t>
            </a:r>
          </a:p>
          <a:p>
            <a:pPr lvl="1"/>
            <a:r>
              <a:rPr lang="en-US" dirty="0" smtClean="0"/>
              <a:t>4X20MHz</a:t>
            </a:r>
          </a:p>
          <a:p>
            <a:r>
              <a:rPr lang="en-US" dirty="0" smtClean="0"/>
              <a:t>600mb/s</a:t>
            </a:r>
          </a:p>
          <a:p>
            <a:pPr lvl="1"/>
            <a:r>
              <a:rPr lang="en-US" dirty="0" smtClean="0"/>
              <a:t>4 antennas @ 40MHz</a:t>
            </a:r>
          </a:p>
        </p:txBody>
      </p:sp>
    </p:spTree>
    <p:extLst>
      <p:ext uri="{BB962C8B-B14F-4D97-AF65-F5344CB8AC3E}">
        <p14:creationId xmlns:p14="http://schemas.microsoft.com/office/powerpoint/2010/main" val="1633381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802.11n Strategy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 5GHz</a:t>
            </a:r>
          </a:p>
          <a:p>
            <a:pPr lvl="1"/>
            <a:r>
              <a:rPr lang="en-US" dirty="0" smtClean="0"/>
              <a:t>Way more channels typically available</a:t>
            </a:r>
          </a:p>
          <a:p>
            <a:pPr lvl="1"/>
            <a:r>
              <a:rPr lang="en-US" dirty="0" smtClean="0"/>
              <a:t>Less interference</a:t>
            </a:r>
          </a:p>
          <a:p>
            <a:pPr lvl="1"/>
            <a:r>
              <a:rPr lang="en-US" dirty="0" smtClean="0"/>
              <a:t>Go 802.11n clients only</a:t>
            </a:r>
          </a:p>
          <a:p>
            <a:r>
              <a:rPr lang="en-US" dirty="0" smtClean="0"/>
              <a:t>Backwards compatible</a:t>
            </a:r>
          </a:p>
          <a:p>
            <a:pPr lvl="1"/>
            <a:r>
              <a:rPr lang="en-US" dirty="0" smtClean="0"/>
              <a:t>Dual-radio AP’s</a:t>
            </a:r>
          </a:p>
          <a:p>
            <a:pPr lvl="1"/>
            <a:r>
              <a:rPr lang="en-US" dirty="0" smtClean="0"/>
              <a:t>2.4GHz for old clients</a:t>
            </a:r>
          </a:p>
          <a:p>
            <a:pPr lvl="1"/>
            <a:r>
              <a:rPr lang="en-US" dirty="0" smtClean="0"/>
              <a:t>5GHz only for new clients on n</a:t>
            </a:r>
          </a:p>
          <a:p>
            <a:pPr lvl="2"/>
            <a:r>
              <a:rPr lang="en-US" dirty="0" smtClean="0"/>
              <a:t>Catch-&gt; not all n clients have a 5GHz radio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268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Herding Sheep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clients support 2.4 and 5GHz</a:t>
            </a:r>
          </a:p>
          <a:p>
            <a:pPr lvl="1"/>
            <a:r>
              <a:rPr lang="en-US" dirty="0" smtClean="0"/>
              <a:t>These [newer] clients pick which frequency for n</a:t>
            </a:r>
          </a:p>
          <a:p>
            <a:pPr lvl="1"/>
            <a:r>
              <a:rPr lang="en-US" dirty="0" smtClean="0"/>
              <a:t>Sometimes they pick wrong</a:t>
            </a:r>
          </a:p>
          <a:p>
            <a:pPr lvl="1"/>
            <a:r>
              <a:rPr lang="en-US" dirty="0" smtClean="0"/>
              <a:t>This sucks</a:t>
            </a:r>
          </a:p>
          <a:p>
            <a:r>
              <a:rPr lang="en-US" dirty="0" smtClean="0"/>
              <a:t>Band steering</a:t>
            </a:r>
          </a:p>
          <a:p>
            <a:pPr lvl="1"/>
            <a:r>
              <a:rPr lang="en-US" dirty="0" smtClean="0"/>
              <a:t>Ignore 2.4GHz n requests</a:t>
            </a:r>
          </a:p>
          <a:p>
            <a:pPr lvl="1"/>
            <a:r>
              <a:rPr lang="en-US" dirty="0" smtClean="0"/>
              <a:t>Force them over </a:t>
            </a:r>
          </a:p>
          <a:p>
            <a:r>
              <a:rPr lang="en-US" dirty="0" smtClean="0"/>
              <a:t>40MHz @ 2.4 GHz? Big challenge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414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Rate Selection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 use a shared medium</a:t>
            </a:r>
          </a:p>
          <a:p>
            <a:pPr lvl="1"/>
            <a:r>
              <a:rPr lang="en-US" dirty="0" smtClean="0"/>
              <a:t>Aka, the air</a:t>
            </a:r>
          </a:p>
          <a:p>
            <a:r>
              <a:rPr lang="en-US" dirty="0" smtClean="0"/>
              <a:t>If I need to re-transmit, it takes up more time</a:t>
            </a:r>
          </a:p>
          <a:p>
            <a:r>
              <a:rPr lang="en-US" dirty="0" smtClean="0"/>
              <a:t>Therefore</a:t>
            </a:r>
            <a:r>
              <a:rPr lang="is-IS" dirty="0" smtClean="0"/>
              <a:t>… if we’re having troubles...</a:t>
            </a:r>
          </a:p>
          <a:p>
            <a:pPr lvl="1"/>
            <a:r>
              <a:rPr lang="is-IS" dirty="0" smtClean="0"/>
              <a:t>We have to slow down</a:t>
            </a:r>
          </a:p>
          <a:p>
            <a:r>
              <a:rPr lang="is-IS" dirty="0" smtClean="0"/>
              <a:t>High interference/too many users/corrupt data</a:t>
            </a:r>
          </a:p>
          <a:p>
            <a:pPr lvl="1"/>
            <a:r>
              <a:rPr lang="is-IS" dirty="0" smtClean="0"/>
              <a:t>Yields ARS</a:t>
            </a:r>
          </a:p>
          <a:p>
            <a:pPr lvl="1"/>
            <a:r>
              <a:rPr lang="is-IS" dirty="0" smtClean="0"/>
              <a:t>We slow down the rate of transmission</a:t>
            </a:r>
          </a:p>
          <a:p>
            <a:pPr lvl="1"/>
            <a:r>
              <a:rPr lang="is-IS" dirty="0" smtClean="0"/>
              <a:t>Eases re-retransmission rates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895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 Lobes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pattern of radiation from an antenna is called a lobe</a:t>
            </a:r>
          </a:p>
          <a:p>
            <a:pPr lvl="1"/>
            <a:r>
              <a:rPr lang="en-US" dirty="0" smtClean="0"/>
              <a:t>Main beam has the greatest signal</a:t>
            </a:r>
          </a:p>
          <a:p>
            <a:pPr lvl="1"/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167181"/>
            <a:ext cx="4038600" cy="3392000"/>
          </a:xfrm>
        </p:spPr>
      </p:pic>
    </p:spTree>
    <p:extLst>
      <p:ext uri="{BB962C8B-B14F-4D97-AF65-F5344CB8AC3E}">
        <p14:creationId xmlns:p14="http://schemas.microsoft.com/office/powerpoint/2010/main" val="1821828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559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Started in 1997</a:t>
            </a:r>
          </a:p>
          <a:p>
            <a:pPr lvl="1"/>
            <a:r>
              <a:rPr lang="en-US" dirty="0" smtClean="0"/>
              <a:t>802.11-1997 first ever wireless standard</a:t>
            </a:r>
          </a:p>
          <a:p>
            <a:pPr lvl="1"/>
            <a:r>
              <a:rPr lang="en-US" dirty="0" smtClean="0"/>
              <a:t>No one used it</a:t>
            </a:r>
          </a:p>
          <a:p>
            <a:r>
              <a:rPr lang="en-US" dirty="0" smtClean="0"/>
              <a:t>IEEE standard</a:t>
            </a:r>
          </a:p>
          <a:p>
            <a:pPr lvl="1"/>
            <a:r>
              <a:rPr lang="en-US" dirty="0" smtClean="0"/>
              <a:t>Manage/maintain the “Wi-Fi” regulations</a:t>
            </a:r>
          </a:p>
          <a:p>
            <a:r>
              <a:rPr lang="en-US" dirty="0" smtClean="0"/>
              <a:t>Use ISM Bands -&gt; what does this mean?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403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802.11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First one commonly seen </a:t>
            </a:r>
          </a:p>
          <a:p>
            <a:r>
              <a:rPr lang="en-US" dirty="0" smtClean="0"/>
              <a:t>Rarely seen now</a:t>
            </a:r>
          </a:p>
          <a:p>
            <a:pPr lvl="1"/>
            <a:r>
              <a:rPr lang="en-US" dirty="0" smtClean="0"/>
              <a:t>Anyone have a device that uses this?</a:t>
            </a:r>
          </a:p>
          <a:p>
            <a:r>
              <a:rPr lang="en-US" dirty="0" smtClean="0"/>
              <a:t>Just under 500’ range</a:t>
            </a:r>
          </a:p>
          <a:p>
            <a:pPr lvl="1"/>
            <a:r>
              <a:rPr lang="en-US" dirty="0" smtClean="0"/>
              <a:t>Typical conditions, line of sight</a:t>
            </a:r>
          </a:p>
          <a:p>
            <a:r>
              <a:rPr lang="en-US" dirty="0" smtClean="0"/>
              <a:t>Lives at 2.4 GHz</a:t>
            </a:r>
          </a:p>
          <a:p>
            <a:pPr lvl="1"/>
            <a:r>
              <a:rPr lang="en-US" dirty="0" smtClean="0"/>
              <a:t>22 MHz channel bands</a:t>
            </a:r>
          </a:p>
          <a:p>
            <a:pPr lvl="1"/>
            <a:r>
              <a:rPr lang="en-US" dirty="0" smtClean="0"/>
              <a:t>13 [14] overlapping channels</a:t>
            </a:r>
          </a:p>
          <a:p>
            <a:pPr lvl="1"/>
            <a:r>
              <a:rPr lang="en-US" dirty="0" smtClean="0"/>
              <a:t>Only 1-11 in USA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Up to 11 </a:t>
            </a:r>
            <a:r>
              <a:rPr lang="en-US" dirty="0" err="1"/>
              <a:t>mb</a:t>
            </a:r>
            <a:r>
              <a:rPr lang="en-US" dirty="0"/>
              <a:t>/s</a:t>
            </a:r>
          </a:p>
          <a:p>
            <a:pPr lvl="1"/>
            <a:r>
              <a:rPr lang="en-US" dirty="0" smtClean="0"/>
              <a:t>Overhead maxes out at about 5 </a:t>
            </a:r>
            <a:r>
              <a:rPr lang="en-US" dirty="0" err="1" smtClean="0"/>
              <a:t>mb</a:t>
            </a:r>
            <a:r>
              <a:rPr lang="en-US" dirty="0" smtClean="0"/>
              <a:t>/s</a:t>
            </a:r>
          </a:p>
          <a:p>
            <a:r>
              <a:rPr lang="en-US" dirty="0" smtClean="0"/>
              <a:t>Why? </a:t>
            </a:r>
          </a:p>
          <a:p>
            <a:pPr lvl="1"/>
            <a:r>
              <a:rPr lang="en-US" dirty="0" smtClean="0"/>
              <a:t>CSMA/CA</a:t>
            </a:r>
          </a:p>
          <a:p>
            <a:r>
              <a:rPr lang="en-US" dirty="0" smtClean="0"/>
              <a:t>Very susceptible to interference</a:t>
            </a:r>
          </a:p>
          <a:p>
            <a:pPr lvl="1"/>
            <a:r>
              <a:rPr lang="en-US" dirty="0" smtClean="0"/>
              <a:t>Loves ARS</a:t>
            </a:r>
          </a:p>
          <a:p>
            <a:r>
              <a:rPr lang="en-US" dirty="0" smtClean="0"/>
              <a:t>Direct-sequence </a:t>
            </a:r>
            <a:r>
              <a:rPr lang="en-US" dirty="0"/>
              <a:t>spread </a:t>
            </a:r>
            <a:r>
              <a:rPr lang="en-US" dirty="0" smtClean="0"/>
              <a:t>spectrum modulation</a:t>
            </a:r>
          </a:p>
          <a:p>
            <a:pPr lvl="1"/>
            <a:r>
              <a:rPr lang="en-US" dirty="0" smtClean="0"/>
              <a:t>Basically like CDMA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005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802.11 B Channels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/>
              <a:t>	 Center Frequency 	</a:t>
            </a:r>
            <a:r>
              <a:rPr lang="en-US" b="1" dirty="0" smtClean="0"/>
              <a:t>Diff	</a:t>
            </a:r>
            <a:r>
              <a:rPr lang="en-US" b="1" dirty="0"/>
              <a:t>	</a:t>
            </a:r>
            <a:r>
              <a:rPr lang="en-US" b="1" dirty="0" smtClean="0"/>
              <a:t>Width</a:t>
            </a:r>
            <a:r>
              <a:rPr lang="en-US" b="1" dirty="0"/>
              <a:t>	</a:t>
            </a:r>
            <a:r>
              <a:rPr lang="en-US" b="1" dirty="0" smtClean="0"/>
              <a:t>		Overlaps </a:t>
            </a:r>
            <a:r>
              <a:rPr lang="en-US" b="1" dirty="0"/>
              <a:t>	</a:t>
            </a:r>
          </a:p>
          <a:p>
            <a:r>
              <a:rPr lang="fi-FI" dirty="0"/>
              <a:t>1	2.412 GHz	5 MHz	2.401–2.423 GHz	2-5	</a:t>
            </a:r>
          </a:p>
          <a:p>
            <a:r>
              <a:rPr lang="fi-FI" dirty="0"/>
              <a:t>2	2.417 GHz	5 MHz	2.406–2.428 GHz	1,3-6	</a:t>
            </a:r>
          </a:p>
          <a:p>
            <a:r>
              <a:rPr lang="fi-FI" dirty="0"/>
              <a:t>3	2.422 GHz	5 MHz	2.411–2.433 GHz	1-2,4-7	</a:t>
            </a:r>
          </a:p>
          <a:p>
            <a:r>
              <a:rPr lang="fi-FI" dirty="0"/>
              <a:t>4	2.427 GHz	5 MHz	2.416–2.438 GHz	1-3,5-8	</a:t>
            </a:r>
          </a:p>
          <a:p>
            <a:r>
              <a:rPr lang="fi-FI" dirty="0"/>
              <a:t>5	2.432 GHz	5 MHz	2.421–2.443 GHz	1-4,6-9	</a:t>
            </a:r>
          </a:p>
          <a:p>
            <a:r>
              <a:rPr lang="fi-FI" dirty="0"/>
              <a:t>6	2.437 GHz	5 MHz	2.426–2.448 GHz	2-5,7-10	</a:t>
            </a:r>
          </a:p>
          <a:p>
            <a:r>
              <a:rPr lang="fi-FI" dirty="0"/>
              <a:t>7	2.442 GHz	5 MHz	2.431–2.453 GHz	3-6,8-11	</a:t>
            </a:r>
          </a:p>
          <a:p>
            <a:r>
              <a:rPr lang="fi-FI" dirty="0"/>
              <a:t>8	2.447 GHz	5 MHz	2.436–2.458 GHz	4-7,9-12	</a:t>
            </a:r>
          </a:p>
          <a:p>
            <a:r>
              <a:rPr lang="fi-FI" dirty="0"/>
              <a:t>9	2.452 GHz	5 MHz	2.441–2.463 GHz	5-8,10-13	</a:t>
            </a:r>
          </a:p>
          <a:p>
            <a:r>
              <a:rPr lang="fi-FI" dirty="0"/>
              <a:t>10	2.457 GHz	5 MHz	2.446–2.468 GHz	6-9,11-13	</a:t>
            </a:r>
          </a:p>
          <a:p>
            <a:r>
              <a:rPr lang="fi-FI" dirty="0"/>
              <a:t>11	2.462 GHz	5 MHz	2.451–2.473 GHz	</a:t>
            </a:r>
            <a:r>
              <a:rPr lang="fi-FI" dirty="0" smtClean="0"/>
              <a:t>7-10,12-13	</a:t>
            </a:r>
          </a:p>
          <a:p>
            <a:r>
              <a:rPr lang="fi-FI" dirty="0" smtClean="0"/>
              <a:t>12	2.467 GHz	5 MHz	2.456–2.478 GHz	8-11,13-14 &lt;-</a:t>
            </a:r>
            <a:r>
              <a:rPr lang="fi-FI" dirty="0" err="1" smtClean="0"/>
              <a:t>Everyone</a:t>
            </a:r>
            <a:r>
              <a:rPr lang="fi-FI" dirty="0" smtClean="0"/>
              <a:t> </a:t>
            </a:r>
            <a:r>
              <a:rPr lang="fi-FI" dirty="0" err="1" smtClean="0"/>
              <a:t>but</a:t>
            </a:r>
            <a:r>
              <a:rPr lang="fi-FI" dirty="0" smtClean="0"/>
              <a:t> USA</a:t>
            </a:r>
          </a:p>
          <a:p>
            <a:r>
              <a:rPr lang="fi-FI" dirty="0" smtClean="0"/>
              <a:t>13</a:t>
            </a:r>
            <a:r>
              <a:rPr lang="fi-FI" dirty="0"/>
              <a:t>	2.472 GHz	5 MHz	2.461–2.483 GHz	9-12, 14	</a:t>
            </a:r>
            <a:r>
              <a:rPr lang="fi-FI" dirty="0" smtClean="0"/>
              <a:t>&lt;-</a:t>
            </a:r>
            <a:r>
              <a:rPr lang="fi-FI" dirty="0" err="1" smtClean="0"/>
              <a:t>Everyone</a:t>
            </a:r>
            <a:r>
              <a:rPr lang="fi-FI" dirty="0" smtClean="0"/>
              <a:t> </a:t>
            </a:r>
            <a:r>
              <a:rPr lang="fi-FI" dirty="0" err="1" smtClean="0"/>
              <a:t>but</a:t>
            </a:r>
            <a:r>
              <a:rPr lang="fi-FI" dirty="0" smtClean="0"/>
              <a:t> USA</a:t>
            </a:r>
            <a:endParaRPr lang="fi-FI" dirty="0"/>
          </a:p>
          <a:p>
            <a:r>
              <a:rPr lang="fi-FI" dirty="0"/>
              <a:t>14	2.484 GHz	12 MHz	2.473–2.495 GHz	12-13	</a:t>
            </a:r>
            <a:r>
              <a:rPr lang="fi-FI" dirty="0" smtClean="0"/>
              <a:t>   &lt;- Japan </a:t>
            </a:r>
            <a:r>
              <a:rPr lang="fi-FI" dirty="0" err="1" smtClean="0"/>
              <a:t>Only</a:t>
            </a:r>
            <a:endParaRPr lang="fi-FI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657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Diagram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410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88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802.11 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Came out the same time as B</a:t>
            </a:r>
          </a:p>
          <a:p>
            <a:r>
              <a:rPr lang="en-US" dirty="0" smtClean="0"/>
              <a:t>Equipment was more expensive/unavailable</a:t>
            </a:r>
          </a:p>
          <a:p>
            <a:r>
              <a:rPr lang="en-US" dirty="0" smtClean="0"/>
              <a:t>Uses 5 or 3.7 GHz  &lt;- equipment issues here</a:t>
            </a:r>
          </a:p>
          <a:p>
            <a:pPr lvl="1"/>
            <a:r>
              <a:rPr lang="en-US" dirty="0" smtClean="0"/>
              <a:t>3.7 GHz requires a license</a:t>
            </a:r>
          </a:p>
          <a:p>
            <a:r>
              <a:rPr lang="en-US" dirty="0" smtClean="0"/>
              <a:t>OFDM-only </a:t>
            </a:r>
          </a:p>
          <a:p>
            <a:pPr lvl="1"/>
            <a:r>
              <a:rPr lang="en-US" dirty="0" smtClean="0"/>
              <a:t>No </a:t>
            </a:r>
            <a:r>
              <a:rPr lang="en-US" dirty="0"/>
              <a:t>Direct-sequence spread spectrum </a:t>
            </a:r>
            <a:r>
              <a:rPr lang="en-US" dirty="0" smtClean="0"/>
              <a:t>modulation</a:t>
            </a:r>
          </a:p>
          <a:p>
            <a:r>
              <a:rPr lang="en-US" dirty="0" smtClean="0"/>
              <a:t>Generally </a:t>
            </a:r>
            <a:r>
              <a:rPr lang="en-US" dirty="0" smtClean="0"/>
              <a:t>12 channels</a:t>
            </a:r>
          </a:p>
          <a:p>
            <a:pPr lvl="1"/>
            <a:r>
              <a:rPr lang="en-US" dirty="0" smtClean="0"/>
              <a:t>World regulations vary a lot with this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752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802.11 A different?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Higher frequency, less wall penetration</a:t>
            </a:r>
          </a:p>
          <a:p>
            <a:pPr lvl="1"/>
            <a:r>
              <a:rPr lang="en-US" dirty="0" smtClean="0"/>
              <a:t>OFDM helps make up for this a bit</a:t>
            </a:r>
          </a:p>
          <a:p>
            <a:pPr lvl="1"/>
            <a:r>
              <a:rPr lang="en-US" dirty="0" smtClean="0"/>
              <a:t>Also smaller antennas (smaller wavelength)</a:t>
            </a:r>
          </a:p>
          <a:p>
            <a:pPr lvl="1"/>
            <a:r>
              <a:rPr lang="en-US" dirty="0" smtClean="0"/>
              <a:t>Line of sight, only about 400’</a:t>
            </a:r>
          </a:p>
          <a:p>
            <a:r>
              <a:rPr lang="en-US" dirty="0" smtClean="0"/>
              <a:t>Lots of frequencies</a:t>
            </a:r>
          </a:p>
          <a:p>
            <a:pPr lvl="1"/>
            <a:r>
              <a:rPr lang="en-US" dirty="0" smtClean="0"/>
              <a:t>Pick a channel, divide by 64</a:t>
            </a:r>
          </a:p>
          <a:p>
            <a:pPr lvl="1"/>
            <a:r>
              <a:rPr lang="en-US" dirty="0" smtClean="0"/>
              <a:t>These are sub-carriers for OFDM</a:t>
            </a:r>
          </a:p>
          <a:p>
            <a:pPr lvl="1"/>
            <a:r>
              <a:rPr lang="en-US" dirty="0" smtClean="0"/>
              <a:t>Save 12 for guard bands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248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 802.11a 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Technically, 802.11y**</a:t>
            </a:r>
          </a:p>
          <a:p>
            <a:r>
              <a:rPr lang="en-US" dirty="0" smtClean="0"/>
              <a:t>3.7 GHz band</a:t>
            </a:r>
          </a:p>
          <a:p>
            <a:pPr lvl="1"/>
            <a:r>
              <a:rPr lang="en-US" dirty="0" smtClean="0"/>
              <a:t>3650-3700 MHz technically</a:t>
            </a:r>
          </a:p>
          <a:p>
            <a:r>
              <a:rPr lang="en-US" dirty="0" smtClean="0"/>
              <a:t>Licensed 802.11a bands</a:t>
            </a:r>
          </a:p>
          <a:p>
            <a:pPr lvl="1"/>
            <a:r>
              <a:rPr lang="en-US" dirty="0" smtClean="0"/>
              <a:t>Must pay FCC $$</a:t>
            </a:r>
          </a:p>
          <a:p>
            <a:r>
              <a:rPr lang="en-US" dirty="0" smtClean="0"/>
              <a:t>Transmissions are different</a:t>
            </a:r>
          </a:p>
          <a:p>
            <a:pPr lvl="1"/>
            <a:r>
              <a:rPr lang="en-US" dirty="0" smtClean="0"/>
              <a:t>WAY higher powered transmissions</a:t>
            </a:r>
          </a:p>
          <a:p>
            <a:pPr lvl="2"/>
            <a:r>
              <a:rPr lang="en-US" dirty="0" smtClean="0"/>
              <a:t>Up to 20 watts</a:t>
            </a:r>
          </a:p>
          <a:p>
            <a:pPr lvl="2"/>
            <a:r>
              <a:rPr lang="en-US" dirty="0" smtClean="0"/>
              <a:t>Not to be used indoors!</a:t>
            </a:r>
          </a:p>
          <a:p>
            <a:r>
              <a:rPr lang="en-US" dirty="0" smtClean="0"/>
              <a:t>Roughly 3 mile range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099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802.11g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good stuff arrives</a:t>
            </a:r>
          </a:p>
          <a:p>
            <a:r>
              <a:rPr lang="en-US" dirty="0" smtClean="0"/>
              <a:t>Big focus: compatibility with 802.11b</a:t>
            </a:r>
          </a:p>
          <a:p>
            <a:pPr lvl="1"/>
            <a:r>
              <a:rPr lang="en-US" dirty="0" smtClean="0"/>
              <a:t>So many devices adopted it</a:t>
            </a:r>
          </a:p>
          <a:p>
            <a:r>
              <a:rPr lang="en-US" dirty="0" smtClean="0"/>
              <a:t>In essence: adopted </a:t>
            </a:r>
            <a:r>
              <a:rPr lang="en-US" i="1" dirty="0" smtClean="0"/>
              <a:t>everything</a:t>
            </a:r>
            <a:r>
              <a:rPr lang="en-US" dirty="0" smtClean="0"/>
              <a:t> of 802.11a</a:t>
            </a:r>
          </a:p>
          <a:p>
            <a:pPr lvl="1"/>
            <a:r>
              <a:rPr lang="en-US" dirty="0" smtClean="0"/>
              <a:t>Only on the 2.4GHz spectrum</a:t>
            </a:r>
          </a:p>
          <a:p>
            <a:pPr lvl="1"/>
            <a:r>
              <a:rPr lang="en-US" dirty="0" smtClean="0"/>
              <a:t>Big </a:t>
            </a:r>
            <a:r>
              <a:rPr lang="en-US" dirty="0" err="1" smtClean="0"/>
              <a:t>pice</a:t>
            </a:r>
            <a:r>
              <a:rPr lang="en-US" dirty="0" smtClean="0"/>
              <a:t>: OFDM</a:t>
            </a:r>
          </a:p>
          <a:p>
            <a:r>
              <a:rPr lang="en-US" dirty="0" smtClean="0"/>
              <a:t>When a B device is present, reverts to B speeds</a:t>
            </a:r>
          </a:p>
          <a:p>
            <a:r>
              <a:rPr lang="en-US" dirty="0" smtClean="0"/>
              <a:t>Same channels as B</a:t>
            </a:r>
          </a:p>
          <a:p>
            <a:pPr lvl="1"/>
            <a:r>
              <a:rPr lang="en-US" dirty="0" smtClean="0"/>
              <a:t>Same range too, about 500’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100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1238</TotalTime>
  <Words>527</Words>
  <Application>Microsoft Macintosh PowerPoint</Application>
  <PresentationFormat>On-screen Show (4:3)</PresentationFormat>
  <Paragraphs>137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Calibri</vt:lpstr>
      <vt:lpstr>Arial</vt:lpstr>
      <vt:lpstr>Office Theme</vt:lpstr>
      <vt:lpstr>Intro to Not-Cellular Stuff</vt:lpstr>
      <vt:lpstr>802.11</vt:lpstr>
      <vt:lpstr>802.11 B</vt:lpstr>
      <vt:lpstr>802.11 B Channels</vt:lpstr>
      <vt:lpstr>Channel Diagram</vt:lpstr>
      <vt:lpstr>802.11 A</vt:lpstr>
      <vt:lpstr>What makes 802.11 A different?</vt:lpstr>
      <vt:lpstr>Cool 802.11a stuff</vt:lpstr>
      <vt:lpstr>802.11g</vt:lpstr>
      <vt:lpstr>802.11n</vt:lpstr>
      <vt:lpstr>802.11n Strategy</vt:lpstr>
      <vt:lpstr>Herding Sheep</vt:lpstr>
      <vt:lpstr>Adaptive Rate Selection</vt:lpstr>
      <vt:lpstr>Side Lobes</vt:lpstr>
      <vt:lpstr>PowerPoint Presentation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Wifi</dc:title>
  <dc:creator>Kyle Cronin</dc:creator>
  <cp:lastModifiedBy>Cronin, Kyle</cp:lastModifiedBy>
  <cp:revision>189</cp:revision>
  <dcterms:created xsi:type="dcterms:W3CDTF">2014-07-12T19:46:04Z</dcterms:created>
  <dcterms:modified xsi:type="dcterms:W3CDTF">2016-11-16T00:05:28Z</dcterms:modified>
</cp:coreProperties>
</file>