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33"/>
    <p:restoredTop sz="94719"/>
  </p:normalViewPr>
  <p:slideViewPr>
    <p:cSldViewPr snapToGrid="0" snapToObjects="1">
      <p:cViewPr varScale="1">
        <p:scale>
          <a:sx n="152" d="100"/>
          <a:sy n="152" d="100"/>
        </p:scale>
        <p:origin x="8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B2D-21AA-0E41-9944-3F65F68726C9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1305-3D4B-334E-B02C-640E0CAD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765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B2D-21AA-0E41-9944-3F65F68726C9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1305-3D4B-334E-B02C-640E0CAD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69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B2D-21AA-0E41-9944-3F65F68726C9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1305-3D4B-334E-B02C-640E0CAD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890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B2D-21AA-0E41-9944-3F65F68726C9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1305-3D4B-334E-B02C-640E0CAD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478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B2D-21AA-0E41-9944-3F65F68726C9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1305-3D4B-334E-B02C-640E0CAD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77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B2D-21AA-0E41-9944-3F65F68726C9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1305-3D4B-334E-B02C-640E0CAD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B2D-21AA-0E41-9944-3F65F68726C9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1305-3D4B-334E-B02C-640E0CAD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6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B2D-21AA-0E41-9944-3F65F68726C9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1305-3D4B-334E-B02C-640E0CAD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11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B2D-21AA-0E41-9944-3F65F68726C9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1305-3D4B-334E-B02C-640E0CAD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1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B2D-21AA-0E41-9944-3F65F68726C9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1305-3D4B-334E-B02C-640E0CAD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757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B2D-21AA-0E41-9944-3F65F68726C9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1305-3D4B-334E-B02C-640E0CAD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35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5BB2D-21AA-0E41-9944-3F65F68726C9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91305-3D4B-334E-B02C-640E0CAD7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53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WEP -&gt; The Most 1337 Of Them All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07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do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1337 security professional setup a WEP protected network</a:t>
            </a:r>
          </a:p>
          <a:p>
            <a:pPr lvl="1"/>
            <a:r>
              <a:rPr lang="en-US" dirty="0" smtClean="0"/>
              <a:t>Let’s light his (or her) stuff up</a:t>
            </a:r>
          </a:p>
          <a:p>
            <a:r>
              <a:rPr lang="en-US" dirty="0" smtClean="0"/>
              <a:t>Step 1 -&gt; find the SSID, BSSID, &amp; Channel</a:t>
            </a:r>
          </a:p>
          <a:p>
            <a:r>
              <a:rPr lang="en-US" dirty="0" smtClean="0"/>
              <a:t>Step 2 -&gt; monitor mode!</a:t>
            </a:r>
          </a:p>
          <a:p>
            <a:r>
              <a:rPr lang="en-US" dirty="0" smtClean="0"/>
              <a:t>Step 3 -&gt; </a:t>
            </a:r>
            <a:r>
              <a:rPr lang="en-US" dirty="0" err="1" smtClean="0"/>
              <a:t>airodump</a:t>
            </a:r>
            <a:r>
              <a:rPr lang="en-US" dirty="0"/>
              <a:t> </a:t>
            </a:r>
            <a:r>
              <a:rPr lang="en-US" dirty="0" smtClean="0"/>
              <a:t>your BSSID &amp; Channel </a:t>
            </a:r>
          </a:p>
          <a:p>
            <a:pPr lvl="1"/>
            <a:r>
              <a:rPr lang="en-US" dirty="0" smtClean="0"/>
              <a:t>Save it to a PCAP file</a:t>
            </a:r>
          </a:p>
          <a:p>
            <a:pPr lvl="1"/>
            <a:r>
              <a:rPr lang="en-US" dirty="0" smtClean="0"/>
              <a:t>--</a:t>
            </a:r>
            <a:r>
              <a:rPr lang="en-US" dirty="0" err="1" smtClean="0"/>
              <a:t>bssid</a:t>
            </a:r>
            <a:r>
              <a:rPr lang="en-US" dirty="0" smtClean="0"/>
              <a:t>--channel     --write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259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now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We’re capturing all traffic that we can see from that BSSID</a:t>
            </a:r>
          </a:p>
          <a:p>
            <a:r>
              <a:rPr lang="en-US" dirty="0" smtClean="0"/>
              <a:t>Eventually we’ll catch enough data</a:t>
            </a:r>
          </a:p>
          <a:p>
            <a:pPr lvl="1"/>
            <a:r>
              <a:rPr lang="en-US" dirty="0" smtClean="0"/>
              <a:t>But what if no one is connecting/disconnecting/sending data?</a:t>
            </a:r>
          </a:p>
          <a:p>
            <a:pPr lvl="1"/>
            <a:r>
              <a:rPr lang="en-US" dirty="0" smtClean="0"/>
              <a:t>Let’s do a fake out!</a:t>
            </a:r>
          </a:p>
          <a:p>
            <a:r>
              <a:rPr lang="en-US" dirty="0" smtClean="0"/>
              <a:t>Fake our association with the AP</a:t>
            </a:r>
          </a:p>
          <a:p>
            <a:pPr lvl="1"/>
            <a:r>
              <a:rPr lang="en-US" dirty="0" err="1" smtClean="0"/>
              <a:t>aireplay</a:t>
            </a:r>
            <a:r>
              <a:rPr lang="en-US" dirty="0" smtClean="0"/>
              <a:t>-ng –</a:t>
            </a:r>
            <a:r>
              <a:rPr lang="en-US" dirty="0" err="1" smtClean="0"/>
              <a:t>fakeauth</a:t>
            </a:r>
            <a:r>
              <a:rPr lang="en-US" dirty="0" smtClean="0"/>
              <a:t> 0 –o 1 –e SSID –a BSSID –h </a:t>
            </a:r>
            <a:r>
              <a:rPr lang="en-US" dirty="0" err="1" smtClean="0"/>
              <a:t>IntMacAddy</a:t>
            </a:r>
            <a:r>
              <a:rPr lang="en-US" dirty="0" smtClean="0"/>
              <a:t> </a:t>
            </a:r>
            <a:r>
              <a:rPr lang="en-US" dirty="0" err="1" smtClean="0"/>
              <a:t>MonitorInt</a:t>
            </a:r>
            <a:endParaRPr lang="en-US" dirty="0" smtClean="0"/>
          </a:p>
          <a:p>
            <a:pPr lvl="1"/>
            <a:r>
              <a:rPr lang="en-US" dirty="0" smtClean="0"/>
              <a:t>This causes people to take interest in us</a:t>
            </a:r>
          </a:p>
          <a:p>
            <a:r>
              <a:rPr lang="en-US" dirty="0" smtClean="0"/>
              <a:t>Let’s now blast crappy ARP requests</a:t>
            </a:r>
          </a:p>
          <a:p>
            <a:pPr lvl="1"/>
            <a:r>
              <a:rPr lang="en-US" dirty="0" err="1" smtClean="0"/>
              <a:t>aireplay</a:t>
            </a:r>
            <a:r>
              <a:rPr lang="en-US" dirty="0" smtClean="0"/>
              <a:t>-ng –</a:t>
            </a:r>
            <a:r>
              <a:rPr lang="en-US" dirty="0" err="1" smtClean="0"/>
              <a:t>arpreplay</a:t>
            </a:r>
            <a:r>
              <a:rPr lang="en-US" dirty="0" smtClean="0"/>
              <a:t> –h </a:t>
            </a:r>
            <a:r>
              <a:rPr lang="en-US" dirty="0" err="1" smtClean="0"/>
              <a:t>SomeClientMAC</a:t>
            </a:r>
            <a:r>
              <a:rPr lang="en-US" dirty="0" smtClean="0"/>
              <a:t> –b BSSID </a:t>
            </a:r>
            <a:r>
              <a:rPr lang="en-US" dirty="0" smtClean="0"/>
              <a:t>wlan0mon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8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need IV packets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every 5,000 data packets is good time to try</a:t>
            </a:r>
          </a:p>
          <a:p>
            <a:r>
              <a:rPr lang="en-US" dirty="0" smtClean="0"/>
              <a:t>Crack that puppy open!</a:t>
            </a:r>
          </a:p>
          <a:p>
            <a:pPr lvl="1"/>
            <a:r>
              <a:rPr lang="en-US" dirty="0" err="1" smtClean="0"/>
              <a:t>aircrack</a:t>
            </a:r>
            <a:r>
              <a:rPr lang="en-US" dirty="0" smtClean="0"/>
              <a:t>-ng &lt;</a:t>
            </a:r>
            <a:r>
              <a:rPr lang="en-US" dirty="0" err="1" smtClean="0"/>
              <a:t>pcap</a:t>
            </a:r>
            <a:r>
              <a:rPr lang="en-US" dirty="0" smtClean="0"/>
              <a:t> file&gt;</a:t>
            </a:r>
          </a:p>
        </p:txBody>
      </p:sp>
    </p:spTree>
    <p:extLst>
      <p:ext uri="{BB962C8B-B14F-4D97-AF65-F5344CB8AC3E}">
        <p14:creationId xmlns:p14="http://schemas.microsoft.com/office/powerpoint/2010/main" val="370277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Wireless MAC filters are stupid</a:t>
            </a:r>
          </a:p>
          <a:p>
            <a:r>
              <a:rPr lang="en-US" dirty="0" smtClean="0"/>
              <a:t>SSID hiding doesn’t work</a:t>
            </a:r>
          </a:p>
        </p:txBody>
      </p:sp>
    </p:spTree>
    <p:extLst>
      <p:ext uri="{BB962C8B-B14F-4D97-AF65-F5344CB8AC3E}">
        <p14:creationId xmlns:p14="http://schemas.microsoft.com/office/powerpoint/2010/main" val="684105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Wired Equivalent 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Well, not really</a:t>
            </a:r>
          </a:p>
          <a:p>
            <a:r>
              <a:rPr lang="en-US" dirty="0" smtClean="0"/>
              <a:t>WEP does encrypt packets</a:t>
            </a:r>
          </a:p>
          <a:p>
            <a:pPr lvl="1"/>
            <a:r>
              <a:rPr lang="en-US" dirty="0" smtClean="0"/>
              <a:t>It just does it stupidly</a:t>
            </a:r>
          </a:p>
          <a:p>
            <a:r>
              <a:rPr lang="en-US" dirty="0" smtClean="0"/>
              <a:t>WEP is very much replaced by 802.11i -&gt; WPA2</a:t>
            </a:r>
          </a:p>
          <a:p>
            <a:r>
              <a:rPr lang="en-US" dirty="0" smtClean="0"/>
              <a:t>RC4 stream cipher</a:t>
            </a:r>
          </a:p>
          <a:p>
            <a:pPr lvl="1"/>
            <a:r>
              <a:rPr lang="en-US" dirty="0" smtClean="0"/>
              <a:t>Lots of glory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845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I’m from the government, let me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During WEP’s creation -&gt; crypto  = deadly weapon </a:t>
            </a:r>
          </a:p>
          <a:p>
            <a:pPr lvl="1"/>
            <a:r>
              <a:rPr lang="en-US" dirty="0" smtClean="0"/>
              <a:t>Exporting deadly weapons tends to be somewhat frowned upon</a:t>
            </a:r>
          </a:p>
          <a:p>
            <a:r>
              <a:rPr lang="en-US" dirty="0" smtClean="0"/>
              <a:t>Therefore: 64-bit WEP uses a 40-bit key</a:t>
            </a:r>
          </a:p>
          <a:p>
            <a:r>
              <a:rPr lang="en-US" dirty="0" smtClean="0"/>
              <a:t>Now: 128-bit WEP uses a 104-bit key</a:t>
            </a:r>
          </a:p>
          <a:p>
            <a:r>
              <a:rPr lang="en-US" dirty="0" smtClean="0"/>
              <a:t>When making keys: does size matter?</a:t>
            </a:r>
            <a:endParaRPr lang="en-US" dirty="0"/>
          </a:p>
          <a:p>
            <a:r>
              <a:rPr lang="en-US" dirty="0" smtClean="0"/>
              <a:t>A true WEP key:</a:t>
            </a:r>
          </a:p>
          <a:p>
            <a:pPr lvl="1"/>
            <a:r>
              <a:rPr lang="en-US" dirty="0" smtClean="0"/>
              <a:t>10 hex characters</a:t>
            </a:r>
          </a:p>
          <a:p>
            <a:pPr lvl="1"/>
            <a:r>
              <a:rPr lang="en-US" dirty="0" smtClean="0"/>
              <a:t>26 hex characters</a:t>
            </a:r>
          </a:p>
          <a:p>
            <a:pPr lvl="1"/>
            <a:r>
              <a:rPr lang="en-US" dirty="0" smtClean="0"/>
              <a:t>1 char = 4 bits of key goodness</a:t>
            </a:r>
          </a:p>
          <a:p>
            <a:r>
              <a:rPr lang="en-US" dirty="0" smtClean="0"/>
              <a:t>40 != 64       104 != 128?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691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just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of what we use is the static key</a:t>
            </a:r>
          </a:p>
          <a:p>
            <a:pPr lvl="1"/>
            <a:r>
              <a:rPr lang="en-US" dirty="0" smtClean="0"/>
              <a:t>Something that we all know</a:t>
            </a:r>
          </a:p>
          <a:p>
            <a:pPr lvl="1"/>
            <a:r>
              <a:rPr lang="en-US" dirty="0" smtClean="0"/>
              <a:t>Authenticates us!</a:t>
            </a:r>
          </a:p>
          <a:p>
            <a:r>
              <a:rPr lang="en-US" dirty="0" smtClean="0"/>
              <a:t>Encryption with the same key all the time:</a:t>
            </a:r>
          </a:p>
          <a:p>
            <a:pPr lvl="1"/>
            <a:r>
              <a:rPr lang="en-US" dirty="0" smtClean="0"/>
              <a:t>Terrible idea if you want privacy</a:t>
            </a:r>
          </a:p>
          <a:p>
            <a:pPr lvl="1"/>
            <a:r>
              <a:rPr lang="en-US" dirty="0" smtClean="0"/>
              <a:t>GREAT idea if you want your data decrypted!</a:t>
            </a:r>
          </a:p>
          <a:p>
            <a:r>
              <a:rPr lang="en-US" dirty="0" smtClean="0"/>
              <a:t>IVs -&gt; Initialization Vectors</a:t>
            </a:r>
          </a:p>
          <a:p>
            <a:pPr lvl="1"/>
            <a:r>
              <a:rPr lang="en-US" dirty="0" smtClean="0"/>
              <a:t>24 bit random number used to make RANDOMNESS!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170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start to fall apart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Authentication Process</a:t>
            </a:r>
          </a:p>
          <a:p>
            <a:pPr lvl="1"/>
            <a:r>
              <a:rPr lang="en-US" dirty="0" smtClean="0"/>
              <a:t>Client asks the AP nicely to authenticate</a:t>
            </a:r>
          </a:p>
          <a:p>
            <a:pPr lvl="1"/>
            <a:r>
              <a:rPr lang="en-US" dirty="0" smtClean="0"/>
              <a:t>AP sends some clear text data back to the client</a:t>
            </a:r>
          </a:p>
          <a:p>
            <a:pPr lvl="1"/>
            <a:r>
              <a:rPr lang="en-US" dirty="0" smtClean="0"/>
              <a:t>Client uses the WEP key to encrypt the data, sends it back to AP</a:t>
            </a:r>
          </a:p>
          <a:p>
            <a:pPr lvl="1"/>
            <a:r>
              <a:rPr lang="en-US" dirty="0" smtClean="0"/>
              <a:t>AP decrypts the data using the known key</a:t>
            </a:r>
          </a:p>
          <a:p>
            <a:pPr lvl="2"/>
            <a:r>
              <a:rPr lang="en-US" dirty="0" smtClean="0"/>
              <a:t>If </a:t>
            </a:r>
            <a:r>
              <a:rPr lang="en-US" dirty="0" err="1" smtClean="0"/>
              <a:t>idecrypted</a:t>
            </a:r>
            <a:r>
              <a:rPr lang="en-US" dirty="0" smtClean="0"/>
              <a:t> data matches, you’re legit!</a:t>
            </a:r>
          </a:p>
          <a:p>
            <a:r>
              <a:rPr lang="en-US" dirty="0" smtClean="0"/>
              <a:t>THEN</a:t>
            </a:r>
            <a:r>
              <a:rPr lang="is-IS" dirty="0" smtClean="0"/>
              <a:t>…</a:t>
            </a:r>
          </a:p>
          <a:p>
            <a:pPr lvl="1"/>
            <a:r>
              <a:rPr lang="is-IS" dirty="0" smtClean="0"/>
              <a:t>That same WEP key is used to begin encrypting the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409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majority of the encryption key is always the same</a:t>
            </a:r>
          </a:p>
          <a:p>
            <a:r>
              <a:rPr lang="en-US" dirty="0" smtClean="0"/>
              <a:t>IV is only 24 bits</a:t>
            </a:r>
          </a:p>
          <a:p>
            <a:r>
              <a:rPr lang="en-US" dirty="0" smtClean="0"/>
              <a:t>We use the RC4 stream cipher</a:t>
            </a:r>
          </a:p>
          <a:p>
            <a:pPr lvl="1"/>
            <a:r>
              <a:rPr lang="en-US" dirty="0" smtClean="0"/>
              <a:t>It needs a key to encrypt the data</a:t>
            </a:r>
          </a:p>
          <a:p>
            <a:pPr lvl="1"/>
            <a:r>
              <a:rPr lang="en-US" dirty="0" smtClean="0"/>
              <a:t>81% of the key (104/128) never changes</a:t>
            </a:r>
          </a:p>
          <a:p>
            <a:pPr lvl="1"/>
            <a:r>
              <a:rPr lang="en-US" dirty="0" smtClean="0"/>
              <a:t>24 bits change over time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608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know?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24 bits of crypto goodness -&gt; this is what we rely on</a:t>
            </a:r>
          </a:p>
          <a:p>
            <a:r>
              <a:rPr lang="en-US" dirty="0" smtClean="0"/>
              <a:t>After about 5,000 packets, an IV frame probably gets repeated</a:t>
            </a:r>
          </a:p>
          <a:p>
            <a:pPr lvl="1"/>
            <a:r>
              <a:rPr lang="en-US" dirty="0" smtClean="0"/>
              <a:t>50% chance of this</a:t>
            </a:r>
          </a:p>
          <a:p>
            <a:r>
              <a:rPr lang="en-US" dirty="0" smtClean="0"/>
              <a:t>Therefore, every 5,000 packets, the same crypto key will be used again</a:t>
            </a:r>
          </a:p>
          <a:p>
            <a:pPr lvl="1"/>
            <a:r>
              <a:rPr lang="en-US" dirty="0" smtClean="0"/>
              <a:t>Why is this bad?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712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it’s 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Computers are good at math</a:t>
            </a:r>
          </a:p>
          <a:p>
            <a:endParaRPr lang="en-US" dirty="0"/>
          </a:p>
          <a:p>
            <a:r>
              <a:rPr lang="en-US" dirty="0" smtClean="0"/>
              <a:t>The Remedies:</a:t>
            </a:r>
          </a:p>
          <a:p>
            <a:pPr lvl="1"/>
            <a:r>
              <a:rPr lang="en-US" dirty="0" smtClean="0"/>
              <a:t>A bunch of dumb ideas that don’t really work either</a:t>
            </a:r>
          </a:p>
          <a:p>
            <a:pPr lvl="2"/>
            <a:r>
              <a:rPr lang="en-US" dirty="0" smtClean="0"/>
              <a:t>Example: just use an </a:t>
            </a:r>
            <a:r>
              <a:rPr lang="en-US" dirty="0" err="1" smtClean="0"/>
              <a:t>IPSec</a:t>
            </a:r>
            <a:r>
              <a:rPr lang="en-US" dirty="0" smtClean="0"/>
              <a:t> VPN over the WEP session</a:t>
            </a:r>
          </a:p>
          <a:p>
            <a:pPr lvl="1"/>
            <a:r>
              <a:rPr lang="en-US" dirty="0" smtClean="0"/>
              <a:t>And WPA</a:t>
            </a:r>
          </a:p>
          <a:p>
            <a:pPr lvl="1"/>
            <a:r>
              <a:rPr lang="en-US" dirty="0" smtClean="0"/>
              <a:t>And WPA2</a:t>
            </a:r>
          </a:p>
        </p:txBody>
      </p:sp>
    </p:spTree>
    <p:extLst>
      <p:ext uri="{BB962C8B-B14F-4D97-AF65-F5344CB8AC3E}">
        <p14:creationId xmlns:p14="http://schemas.microsoft.com/office/powerpoint/2010/main" val="1436434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1562</TotalTime>
  <Words>550</Words>
  <Application>Microsoft Macintosh PowerPoint</Application>
  <PresentationFormat>Widescreen</PresentationFormat>
  <Paragraphs>83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Arial</vt:lpstr>
      <vt:lpstr>Office Theme</vt:lpstr>
      <vt:lpstr>WEP -&gt; The Most 1337 Of Them All</vt:lpstr>
      <vt:lpstr>Review</vt:lpstr>
      <vt:lpstr>Wired Equivalent Privacy</vt:lpstr>
      <vt:lpstr>I’m from the government, let me help</vt:lpstr>
      <vt:lpstr>Not just keys</vt:lpstr>
      <vt:lpstr>Things start to fall apart</vt:lpstr>
      <vt:lpstr>What we know</vt:lpstr>
      <vt:lpstr>How do we know?</vt:lpstr>
      <vt:lpstr>Why it’s bad</vt:lpstr>
      <vt:lpstr>Let’s do it!</vt:lpstr>
      <vt:lpstr>So now what?</vt:lpstr>
      <vt:lpstr>We need IV packets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Cronin, Kyle</dc:creator>
  <cp:lastModifiedBy>Cronin, Kyle</cp:lastModifiedBy>
  <cp:revision>38</cp:revision>
  <dcterms:created xsi:type="dcterms:W3CDTF">2015-11-05T19:12:02Z</dcterms:created>
  <dcterms:modified xsi:type="dcterms:W3CDTF">2016-11-30T15:50:48Z</dcterms:modified>
</cp:coreProperties>
</file>