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7"/>
  </p:notesMasterIdLst>
  <p:sldIdLst>
    <p:sldId id="256" r:id="rId2"/>
    <p:sldId id="303" r:id="rId3"/>
    <p:sldId id="304" r:id="rId4"/>
    <p:sldId id="305" r:id="rId5"/>
    <p:sldId id="306" r:id="rId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33" autoAdjust="0"/>
    <p:restoredTop sz="81868" autoAdjust="0"/>
  </p:normalViewPr>
  <p:slideViewPr>
    <p:cSldViewPr snapToGrid="0" snapToObjects="1">
      <p:cViewPr varScale="1">
        <p:scale>
          <a:sx n="57" d="100"/>
          <a:sy n="57" d="100"/>
        </p:scale>
        <p:origin x="16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U.S. LAWS: STATUTORY LAWS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Legal Unit 2.2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explain the authorities applicable to the scenario.</a:t>
            </a:r>
          </a:p>
          <a:p>
            <a:pPr lvl="1"/>
            <a:r>
              <a:rPr lang="en-US" dirty="0"/>
              <a:t>provide a high-level explanation of the legal issues governing the authorized conduct of cyber operations and the use of related tools, techniques, technology and data.</a:t>
            </a:r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BAC70-6DA2-473D-A397-3CEB6093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10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43B9C-B5D5-43EE-B276-4C88350D0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military</a:t>
            </a:r>
          </a:p>
          <a:p>
            <a:r>
              <a:rPr lang="en-US" dirty="0"/>
              <a:t>Protects penetration testing and trade secrets</a:t>
            </a:r>
          </a:p>
          <a:p>
            <a:r>
              <a:rPr lang="en-US" dirty="0"/>
              <a:t>Implements combatant commands for cyber operations</a:t>
            </a:r>
          </a:p>
          <a:p>
            <a:r>
              <a:rPr lang="en-US" dirty="0"/>
              <a:t>Confronts computer network attacks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0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04A1E-8314-48EB-85D5-1983045F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50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FB57D-01A4-46FC-8FB7-6D1921233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Intelligence and covert operations</a:t>
            </a:r>
          </a:p>
          <a:p>
            <a:r>
              <a:rPr lang="en-US" dirty="0"/>
              <a:t>Discusses the main goals and objectives of the larger US Agencies (CIA, FBI, NSA, DoD)</a:t>
            </a:r>
          </a:p>
          <a:p>
            <a:r>
              <a:rPr lang="en-US" dirty="0"/>
              <a:t>Explains how war is handled, including missiles, chemical and biological warfare, spoils of war, national emergencies, foreign intelligence surveillance, and national security</a:t>
            </a:r>
          </a:p>
          <a:p>
            <a:r>
              <a:rPr lang="en-US" dirty="0"/>
              <a:t>Deals with computer network exploitations</a:t>
            </a:r>
          </a:p>
        </p:txBody>
      </p:sp>
    </p:spTree>
    <p:extLst>
      <p:ext uri="{BB962C8B-B14F-4D97-AF65-F5344CB8AC3E}">
        <p14:creationId xmlns:p14="http://schemas.microsoft.com/office/powerpoint/2010/main" val="272318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7356-FCDA-4162-9384-F4BEFA239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10 v. Title 50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C9461-9FF4-4502-B401-C96954E33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President issues a directive:</a:t>
            </a:r>
          </a:p>
          <a:p>
            <a:pPr lvl="1"/>
            <a:r>
              <a:rPr lang="en-US" dirty="0"/>
              <a:t>Military operation (Title 10)</a:t>
            </a:r>
          </a:p>
          <a:p>
            <a:pPr lvl="1"/>
            <a:r>
              <a:rPr lang="en-US" dirty="0"/>
              <a:t>Covert action (Title 50)</a:t>
            </a:r>
          </a:p>
          <a:p>
            <a:r>
              <a:rPr lang="en-US" dirty="0"/>
              <a:t>Use of force differs:</a:t>
            </a:r>
          </a:p>
          <a:p>
            <a:pPr lvl="1"/>
            <a:r>
              <a:rPr lang="en-US" dirty="0"/>
              <a:t>Military operation can be an act of war (Title 10)</a:t>
            </a:r>
          </a:p>
          <a:p>
            <a:pPr lvl="2"/>
            <a:r>
              <a:rPr lang="en-US" dirty="0"/>
              <a:t>Physical destruction</a:t>
            </a:r>
          </a:p>
          <a:p>
            <a:pPr lvl="1"/>
            <a:r>
              <a:rPr lang="en-US" dirty="0"/>
              <a:t>Espionage and sabotage (Title 50)</a:t>
            </a:r>
          </a:p>
          <a:p>
            <a:pPr lvl="2"/>
            <a:r>
              <a:rPr lang="en-US" dirty="0"/>
              <a:t>Influence political, economic, or military conditions abroad</a:t>
            </a:r>
          </a:p>
          <a:p>
            <a:endParaRPr lang="en-US" dirty="0"/>
          </a:p>
          <a:p>
            <a:r>
              <a:rPr lang="en-US" dirty="0"/>
              <a:t>When does a cyber covert action (Title 50) become an act of cyber war (Title 10)?</a:t>
            </a:r>
          </a:p>
        </p:txBody>
      </p:sp>
    </p:spTree>
    <p:extLst>
      <p:ext uri="{BB962C8B-B14F-4D97-AF65-F5344CB8AC3E}">
        <p14:creationId xmlns:p14="http://schemas.microsoft.com/office/powerpoint/2010/main" val="2432232806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3235</TotalTime>
  <Words>215</Words>
  <Application>Microsoft Office PowerPoint</Application>
  <PresentationFormat>On-screen Show (4:3)</PresentationFormat>
  <Paragraphs>29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PP_C5Modules_CC_License_standard</vt:lpstr>
      <vt:lpstr>  U.S. LAWS: STATUTORY LAWS</vt:lpstr>
      <vt:lpstr>Learning Outcomes</vt:lpstr>
      <vt:lpstr>Title 10 Summary</vt:lpstr>
      <vt:lpstr>Title 50 Summary</vt:lpstr>
      <vt:lpstr>Title 10 v. Title 50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Amanda Ruiz</cp:lastModifiedBy>
  <cp:revision>189</cp:revision>
  <cp:lastPrinted>2016-07-18T16:40:10Z</cp:lastPrinted>
  <dcterms:created xsi:type="dcterms:W3CDTF">2016-07-03T20:12:42Z</dcterms:created>
  <dcterms:modified xsi:type="dcterms:W3CDTF">2017-08-07T17:21:02Z</dcterms:modified>
</cp:coreProperties>
</file>