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60" r:id="rId4"/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B64ED-6181-4EC1-AD54-1BB83FA4C8C6}" type="doc">
      <dgm:prSet loTypeId="urn:microsoft.com/office/officeart/2016/7/layout/ChevronBlock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1DE511-E6B2-4F23-8061-C6088007BD20}">
      <dgm:prSet/>
      <dgm:spPr/>
      <dgm:t>
        <a:bodyPr/>
        <a:lstStyle/>
        <a:p>
          <a:r>
            <a:rPr lang="en-US"/>
            <a:t>Complete</a:t>
          </a:r>
        </a:p>
      </dgm:t>
    </dgm:pt>
    <dgm:pt modelId="{60950D70-3A22-4111-A4E7-9500357B6D60}" type="parTrans" cxnId="{9B0C1C15-09A6-4506-B2C8-ED86A2A24604}">
      <dgm:prSet/>
      <dgm:spPr/>
      <dgm:t>
        <a:bodyPr/>
        <a:lstStyle/>
        <a:p>
          <a:endParaRPr lang="en-US"/>
        </a:p>
      </dgm:t>
    </dgm:pt>
    <dgm:pt modelId="{57A419F3-4B8D-4A35-984B-F1852DB28DC4}" type="sibTrans" cxnId="{9B0C1C15-09A6-4506-B2C8-ED86A2A24604}">
      <dgm:prSet/>
      <dgm:spPr/>
      <dgm:t>
        <a:bodyPr/>
        <a:lstStyle/>
        <a:p>
          <a:endParaRPr lang="en-US"/>
        </a:p>
      </dgm:t>
    </dgm:pt>
    <dgm:pt modelId="{491B2E83-5BBB-413F-8F1E-12834759C47B}">
      <dgm:prSet/>
      <dgm:spPr/>
      <dgm:t>
        <a:bodyPr/>
        <a:lstStyle/>
        <a:p>
          <a:endParaRPr lang="en-US" dirty="0"/>
        </a:p>
      </dgm:t>
    </dgm:pt>
    <dgm:pt modelId="{6B8D2471-F144-4500-8326-3B0F662F2DAA}" type="parTrans" cxnId="{F6DE1685-B8EE-4779-BA65-3D1C740D1A38}">
      <dgm:prSet/>
      <dgm:spPr/>
      <dgm:t>
        <a:bodyPr/>
        <a:lstStyle/>
        <a:p>
          <a:endParaRPr lang="en-US"/>
        </a:p>
      </dgm:t>
    </dgm:pt>
    <dgm:pt modelId="{59322C57-4AE0-41C8-8F56-7F647403AF08}" type="sibTrans" cxnId="{F6DE1685-B8EE-4779-BA65-3D1C740D1A38}">
      <dgm:prSet/>
      <dgm:spPr/>
      <dgm:t>
        <a:bodyPr/>
        <a:lstStyle/>
        <a:p>
          <a:endParaRPr lang="en-US"/>
        </a:p>
      </dgm:t>
    </dgm:pt>
    <dgm:pt modelId="{0919D8C3-4D17-4481-914B-6E884D3D0216}">
      <dgm:prSet/>
      <dgm:spPr/>
      <dgm:t>
        <a:bodyPr/>
        <a:lstStyle/>
        <a:p>
          <a:r>
            <a:rPr lang="en-US"/>
            <a:t>Test</a:t>
          </a:r>
        </a:p>
      </dgm:t>
    </dgm:pt>
    <dgm:pt modelId="{361CB729-6DAD-4593-8BDC-6E06DEA47616}" type="parTrans" cxnId="{FD032101-7804-4DDE-BD75-F6D65021F99B}">
      <dgm:prSet/>
      <dgm:spPr/>
      <dgm:t>
        <a:bodyPr/>
        <a:lstStyle/>
        <a:p>
          <a:endParaRPr lang="en-US"/>
        </a:p>
      </dgm:t>
    </dgm:pt>
    <dgm:pt modelId="{428BA2C6-D9D7-420B-8D37-F12597E397AB}" type="sibTrans" cxnId="{FD032101-7804-4DDE-BD75-F6D65021F99B}">
      <dgm:prSet/>
      <dgm:spPr/>
      <dgm:t>
        <a:bodyPr/>
        <a:lstStyle/>
        <a:p>
          <a:endParaRPr lang="en-US"/>
        </a:p>
      </dgm:t>
    </dgm:pt>
    <dgm:pt modelId="{044CADF8-E2A7-49F6-A755-7FEF15FBD782}">
      <dgm:prSet/>
      <dgm:spPr/>
      <dgm:t>
        <a:bodyPr/>
        <a:lstStyle/>
        <a:p>
          <a:endParaRPr lang="en-US" dirty="0"/>
        </a:p>
      </dgm:t>
    </dgm:pt>
    <dgm:pt modelId="{C41F86F9-3E3D-4EC5-967C-3819BB27B0DB}" type="parTrans" cxnId="{190C8668-B004-4802-AB4B-EDFD1FBB0984}">
      <dgm:prSet/>
      <dgm:spPr/>
      <dgm:t>
        <a:bodyPr/>
        <a:lstStyle/>
        <a:p>
          <a:endParaRPr lang="en-US"/>
        </a:p>
      </dgm:t>
    </dgm:pt>
    <dgm:pt modelId="{89CA3481-7895-469E-AC2D-63B6D145A11C}" type="sibTrans" cxnId="{190C8668-B004-4802-AB4B-EDFD1FBB0984}">
      <dgm:prSet/>
      <dgm:spPr/>
      <dgm:t>
        <a:bodyPr/>
        <a:lstStyle/>
        <a:p>
          <a:endParaRPr lang="en-US"/>
        </a:p>
      </dgm:t>
    </dgm:pt>
    <dgm:pt modelId="{27669C76-FC7C-40DF-A571-DDF1E5ECBBFD}">
      <dgm:prSet/>
      <dgm:spPr/>
      <dgm:t>
        <a:bodyPr/>
        <a:lstStyle/>
        <a:p>
          <a:r>
            <a:rPr lang="en-US"/>
            <a:t>Report</a:t>
          </a:r>
        </a:p>
      </dgm:t>
    </dgm:pt>
    <dgm:pt modelId="{D23E2B33-00A5-4FAC-93A7-04F5891DCD4C}" type="parTrans" cxnId="{A66B4875-5A63-473C-A0D7-0B27CE58CD5D}">
      <dgm:prSet/>
      <dgm:spPr/>
      <dgm:t>
        <a:bodyPr/>
        <a:lstStyle/>
        <a:p>
          <a:endParaRPr lang="en-US"/>
        </a:p>
      </dgm:t>
    </dgm:pt>
    <dgm:pt modelId="{BF4A6327-8984-4D5E-9423-5DCB22C2F5D4}" type="sibTrans" cxnId="{A66B4875-5A63-473C-A0D7-0B27CE58CD5D}">
      <dgm:prSet/>
      <dgm:spPr/>
      <dgm:t>
        <a:bodyPr/>
        <a:lstStyle/>
        <a:p>
          <a:endParaRPr lang="en-US"/>
        </a:p>
      </dgm:t>
    </dgm:pt>
    <dgm:pt modelId="{E7DD30B1-AC71-4233-90A6-2EE466F3C282}">
      <dgm:prSet/>
      <dgm:spPr/>
      <dgm:t>
        <a:bodyPr/>
        <a:lstStyle/>
        <a:p>
          <a:endParaRPr lang="en-US" dirty="0"/>
        </a:p>
      </dgm:t>
    </dgm:pt>
    <dgm:pt modelId="{BFCB1968-1CF4-47A6-9D88-B1F94B118877}" type="parTrans" cxnId="{7E49B8FA-150B-4993-9399-907647AE1D17}">
      <dgm:prSet/>
      <dgm:spPr/>
      <dgm:t>
        <a:bodyPr/>
        <a:lstStyle/>
        <a:p>
          <a:endParaRPr lang="en-US"/>
        </a:p>
      </dgm:t>
    </dgm:pt>
    <dgm:pt modelId="{52C6A2DC-BA59-4BB4-BE2C-9E7D254C247D}" type="sibTrans" cxnId="{7E49B8FA-150B-4993-9399-907647AE1D17}">
      <dgm:prSet/>
      <dgm:spPr/>
      <dgm:t>
        <a:bodyPr/>
        <a:lstStyle/>
        <a:p>
          <a:endParaRPr lang="en-US"/>
        </a:p>
      </dgm:t>
    </dgm:pt>
    <dgm:pt modelId="{0FF5EE45-6C78-4F1E-8DC8-6C99FE38C4E9}">
      <dgm:prSet/>
      <dgm:spPr/>
      <dgm:t>
        <a:bodyPr/>
        <a:lstStyle/>
        <a:p>
          <a:r>
            <a:rPr lang="en-US"/>
            <a:t>Modify</a:t>
          </a:r>
        </a:p>
      </dgm:t>
    </dgm:pt>
    <dgm:pt modelId="{A81F6BD9-92D6-481C-B993-B43769FE193C}" type="parTrans" cxnId="{38A4FC39-326A-4465-AF4F-8B81E316D2D8}">
      <dgm:prSet/>
      <dgm:spPr/>
      <dgm:t>
        <a:bodyPr/>
        <a:lstStyle/>
        <a:p>
          <a:endParaRPr lang="en-US"/>
        </a:p>
      </dgm:t>
    </dgm:pt>
    <dgm:pt modelId="{EB5AED6D-2C6D-480A-9CDB-41286B0388BF}" type="sibTrans" cxnId="{38A4FC39-326A-4465-AF4F-8B81E316D2D8}">
      <dgm:prSet/>
      <dgm:spPr/>
      <dgm:t>
        <a:bodyPr/>
        <a:lstStyle/>
        <a:p>
          <a:endParaRPr lang="en-US"/>
        </a:p>
      </dgm:t>
    </dgm:pt>
    <dgm:pt modelId="{18739BCB-1488-42D9-BDF4-CA208A2848E5}">
      <dgm:prSet/>
      <dgm:spPr/>
      <dgm:t>
        <a:bodyPr/>
        <a:lstStyle/>
        <a:p>
          <a:endParaRPr lang="en-US" dirty="0"/>
        </a:p>
      </dgm:t>
    </dgm:pt>
    <dgm:pt modelId="{43BDE3C8-72AB-4387-BC7C-11EE018DE2B1}" type="parTrans" cxnId="{70205111-5BC2-47A3-A0F4-CE35BB1309ED}">
      <dgm:prSet/>
      <dgm:spPr/>
      <dgm:t>
        <a:bodyPr/>
        <a:lstStyle/>
        <a:p>
          <a:endParaRPr lang="en-US"/>
        </a:p>
      </dgm:t>
    </dgm:pt>
    <dgm:pt modelId="{EC9B1C2C-C081-468F-8317-1529C1D7B682}" type="sibTrans" cxnId="{70205111-5BC2-47A3-A0F4-CE35BB1309ED}">
      <dgm:prSet/>
      <dgm:spPr/>
      <dgm:t>
        <a:bodyPr/>
        <a:lstStyle/>
        <a:p>
          <a:endParaRPr lang="en-US"/>
        </a:p>
      </dgm:t>
    </dgm:pt>
    <dgm:pt modelId="{A98C95D5-E424-4558-A38E-B23DBB832145}">
      <dgm:prSet/>
      <dgm:spPr/>
      <dgm:t>
        <a:bodyPr/>
        <a:lstStyle/>
        <a:p>
          <a:r>
            <a:rPr lang="en-US"/>
            <a:t>Repeat</a:t>
          </a:r>
        </a:p>
      </dgm:t>
    </dgm:pt>
    <dgm:pt modelId="{F9D78828-2BA7-4ECC-9C2E-4E19701F1DF3}" type="parTrans" cxnId="{C4233EF0-35E2-4080-8147-853FD4DB00F7}">
      <dgm:prSet/>
      <dgm:spPr/>
      <dgm:t>
        <a:bodyPr/>
        <a:lstStyle/>
        <a:p>
          <a:endParaRPr lang="en-US"/>
        </a:p>
      </dgm:t>
    </dgm:pt>
    <dgm:pt modelId="{CD01A52F-B476-47BD-B2DA-F216619E3195}" type="sibTrans" cxnId="{C4233EF0-35E2-4080-8147-853FD4DB00F7}">
      <dgm:prSet/>
      <dgm:spPr/>
      <dgm:t>
        <a:bodyPr/>
        <a:lstStyle/>
        <a:p>
          <a:endParaRPr lang="en-US"/>
        </a:p>
      </dgm:t>
    </dgm:pt>
    <dgm:pt modelId="{D39DD455-8B4B-4293-9049-C20B2CA35CB3}">
      <dgm:prSet/>
      <dgm:spPr/>
      <dgm:t>
        <a:bodyPr/>
        <a:lstStyle/>
        <a:p>
          <a:endParaRPr lang="en-US" dirty="0"/>
        </a:p>
      </dgm:t>
    </dgm:pt>
    <dgm:pt modelId="{BA225B1F-716B-483D-A3C3-4406DCF1E805}" type="parTrans" cxnId="{45346131-B13F-433A-8036-CE80A11507F6}">
      <dgm:prSet/>
      <dgm:spPr/>
      <dgm:t>
        <a:bodyPr/>
        <a:lstStyle/>
        <a:p>
          <a:endParaRPr lang="en-US"/>
        </a:p>
      </dgm:t>
    </dgm:pt>
    <dgm:pt modelId="{636879B2-1900-407C-9DDF-9F7264BB3DDB}" type="sibTrans" cxnId="{45346131-B13F-433A-8036-CE80A11507F6}">
      <dgm:prSet/>
      <dgm:spPr/>
      <dgm:t>
        <a:bodyPr/>
        <a:lstStyle/>
        <a:p>
          <a:endParaRPr lang="en-US"/>
        </a:p>
      </dgm:t>
    </dgm:pt>
    <dgm:pt modelId="{99810DD4-1FB7-4EE6-9BE2-0B1B0A30A8A7}" type="pres">
      <dgm:prSet presAssocID="{1D1B64ED-6181-4EC1-AD54-1BB83FA4C8C6}" presName="Name0" presStyleCnt="0">
        <dgm:presLayoutVars>
          <dgm:dir/>
          <dgm:animLvl val="lvl"/>
          <dgm:resizeHandles val="exact"/>
        </dgm:presLayoutVars>
      </dgm:prSet>
      <dgm:spPr/>
    </dgm:pt>
    <dgm:pt modelId="{F5EC4455-44E2-4F80-ADD6-F51E8BB199F6}" type="pres">
      <dgm:prSet presAssocID="{5E1DE511-E6B2-4F23-8061-C6088007BD20}" presName="composite" presStyleCnt="0"/>
      <dgm:spPr/>
    </dgm:pt>
    <dgm:pt modelId="{5E1C847B-691B-4562-A663-6292E25B55B6}" type="pres">
      <dgm:prSet presAssocID="{5E1DE511-E6B2-4F23-8061-C6088007BD20}" presName="parTx" presStyleLbl="alignNode1" presStyleIdx="0" presStyleCnt="5">
        <dgm:presLayoutVars>
          <dgm:chMax val="0"/>
          <dgm:chPref val="0"/>
        </dgm:presLayoutVars>
      </dgm:prSet>
      <dgm:spPr/>
    </dgm:pt>
    <dgm:pt modelId="{28F30B12-D8B7-4995-A733-4BDBD9B49027}" type="pres">
      <dgm:prSet presAssocID="{5E1DE511-E6B2-4F23-8061-C6088007BD20}" presName="desTx" presStyleLbl="alignAccFollowNode1" presStyleIdx="0" presStyleCnt="5">
        <dgm:presLayoutVars/>
      </dgm:prSet>
      <dgm:spPr/>
    </dgm:pt>
    <dgm:pt modelId="{4B19F803-D762-473F-AB68-E9078E98A20A}" type="pres">
      <dgm:prSet presAssocID="{57A419F3-4B8D-4A35-984B-F1852DB28DC4}" presName="space" presStyleCnt="0"/>
      <dgm:spPr/>
    </dgm:pt>
    <dgm:pt modelId="{FCDC3C05-126F-473C-B3EA-DB337569C451}" type="pres">
      <dgm:prSet presAssocID="{0919D8C3-4D17-4481-914B-6E884D3D0216}" presName="composite" presStyleCnt="0"/>
      <dgm:spPr/>
    </dgm:pt>
    <dgm:pt modelId="{C1EF5C65-CD6B-43F2-9467-4B0D887CB848}" type="pres">
      <dgm:prSet presAssocID="{0919D8C3-4D17-4481-914B-6E884D3D0216}" presName="parTx" presStyleLbl="alignNode1" presStyleIdx="1" presStyleCnt="5">
        <dgm:presLayoutVars>
          <dgm:chMax val="0"/>
          <dgm:chPref val="0"/>
        </dgm:presLayoutVars>
      </dgm:prSet>
      <dgm:spPr/>
    </dgm:pt>
    <dgm:pt modelId="{C0399538-1E09-48FD-8881-2D609AC42C11}" type="pres">
      <dgm:prSet presAssocID="{0919D8C3-4D17-4481-914B-6E884D3D0216}" presName="desTx" presStyleLbl="alignAccFollowNode1" presStyleIdx="1" presStyleCnt="5">
        <dgm:presLayoutVars/>
      </dgm:prSet>
      <dgm:spPr/>
    </dgm:pt>
    <dgm:pt modelId="{F5DD17FA-3D9E-487B-A92C-C672F7651604}" type="pres">
      <dgm:prSet presAssocID="{428BA2C6-D9D7-420B-8D37-F12597E397AB}" presName="space" presStyleCnt="0"/>
      <dgm:spPr/>
    </dgm:pt>
    <dgm:pt modelId="{2E2D5587-2147-4DF9-96D8-2BF576D033FE}" type="pres">
      <dgm:prSet presAssocID="{27669C76-FC7C-40DF-A571-DDF1E5ECBBFD}" presName="composite" presStyleCnt="0"/>
      <dgm:spPr/>
    </dgm:pt>
    <dgm:pt modelId="{B8BDDB1B-30F1-4E68-A18D-97A9951375A9}" type="pres">
      <dgm:prSet presAssocID="{27669C76-FC7C-40DF-A571-DDF1E5ECBBFD}" presName="parTx" presStyleLbl="alignNode1" presStyleIdx="2" presStyleCnt="5">
        <dgm:presLayoutVars>
          <dgm:chMax val="0"/>
          <dgm:chPref val="0"/>
        </dgm:presLayoutVars>
      </dgm:prSet>
      <dgm:spPr/>
    </dgm:pt>
    <dgm:pt modelId="{346BF382-99C6-44C9-BC8F-9CABDDF41CE3}" type="pres">
      <dgm:prSet presAssocID="{27669C76-FC7C-40DF-A571-DDF1E5ECBBFD}" presName="desTx" presStyleLbl="alignAccFollowNode1" presStyleIdx="2" presStyleCnt="5">
        <dgm:presLayoutVars/>
      </dgm:prSet>
      <dgm:spPr/>
    </dgm:pt>
    <dgm:pt modelId="{8D65DE84-7555-48B4-8DEA-1F290F71C98F}" type="pres">
      <dgm:prSet presAssocID="{BF4A6327-8984-4D5E-9423-5DCB22C2F5D4}" presName="space" presStyleCnt="0"/>
      <dgm:spPr/>
    </dgm:pt>
    <dgm:pt modelId="{8F675D80-2CB8-4259-8509-63029BCCA08D}" type="pres">
      <dgm:prSet presAssocID="{0FF5EE45-6C78-4F1E-8DC8-6C99FE38C4E9}" presName="composite" presStyleCnt="0"/>
      <dgm:spPr/>
    </dgm:pt>
    <dgm:pt modelId="{B6B682C9-CD02-4572-A23C-3026D62F1DC3}" type="pres">
      <dgm:prSet presAssocID="{0FF5EE45-6C78-4F1E-8DC8-6C99FE38C4E9}" presName="parTx" presStyleLbl="alignNode1" presStyleIdx="3" presStyleCnt="5">
        <dgm:presLayoutVars>
          <dgm:chMax val="0"/>
          <dgm:chPref val="0"/>
        </dgm:presLayoutVars>
      </dgm:prSet>
      <dgm:spPr/>
    </dgm:pt>
    <dgm:pt modelId="{1C3B06DC-6C63-4318-B28E-CB11B4195338}" type="pres">
      <dgm:prSet presAssocID="{0FF5EE45-6C78-4F1E-8DC8-6C99FE38C4E9}" presName="desTx" presStyleLbl="alignAccFollowNode1" presStyleIdx="3" presStyleCnt="5">
        <dgm:presLayoutVars/>
      </dgm:prSet>
      <dgm:spPr/>
    </dgm:pt>
    <dgm:pt modelId="{212BB974-64FE-43EE-9837-6C9B5DC801A3}" type="pres">
      <dgm:prSet presAssocID="{EB5AED6D-2C6D-480A-9CDB-41286B0388BF}" presName="space" presStyleCnt="0"/>
      <dgm:spPr/>
    </dgm:pt>
    <dgm:pt modelId="{EEFAE087-300B-4855-8527-165D15C47932}" type="pres">
      <dgm:prSet presAssocID="{A98C95D5-E424-4558-A38E-B23DBB832145}" presName="composite" presStyleCnt="0"/>
      <dgm:spPr/>
    </dgm:pt>
    <dgm:pt modelId="{E4681C6F-53E2-4C5C-80AD-375D5E92F66F}" type="pres">
      <dgm:prSet presAssocID="{A98C95D5-E424-4558-A38E-B23DBB832145}" presName="parTx" presStyleLbl="alignNode1" presStyleIdx="4" presStyleCnt="5">
        <dgm:presLayoutVars>
          <dgm:chMax val="0"/>
          <dgm:chPref val="0"/>
        </dgm:presLayoutVars>
      </dgm:prSet>
      <dgm:spPr/>
    </dgm:pt>
    <dgm:pt modelId="{9F069F0E-810C-4F4C-B83C-EA7739E7A0D4}" type="pres">
      <dgm:prSet presAssocID="{A98C95D5-E424-4558-A38E-B23DBB832145}" presName="desTx" presStyleLbl="alignAccFollowNode1" presStyleIdx="4" presStyleCnt="5">
        <dgm:presLayoutVars/>
      </dgm:prSet>
      <dgm:spPr/>
    </dgm:pt>
  </dgm:ptLst>
  <dgm:cxnLst>
    <dgm:cxn modelId="{FD032101-7804-4DDE-BD75-F6D65021F99B}" srcId="{1D1B64ED-6181-4EC1-AD54-1BB83FA4C8C6}" destId="{0919D8C3-4D17-4481-914B-6E884D3D0216}" srcOrd="1" destOrd="0" parTransId="{361CB729-6DAD-4593-8BDC-6E06DEA47616}" sibTransId="{428BA2C6-D9D7-420B-8D37-F12597E397AB}"/>
    <dgm:cxn modelId="{E0529D03-7E68-4473-9E8A-49C5404EF29F}" type="presOf" srcId="{0FF5EE45-6C78-4F1E-8DC8-6C99FE38C4E9}" destId="{B6B682C9-CD02-4572-A23C-3026D62F1DC3}" srcOrd="0" destOrd="0" presId="urn:microsoft.com/office/officeart/2016/7/layout/ChevronBlockProcess"/>
    <dgm:cxn modelId="{0A37F60B-25E0-43C2-98FE-69686953F5B4}" type="presOf" srcId="{27669C76-FC7C-40DF-A571-DDF1E5ECBBFD}" destId="{B8BDDB1B-30F1-4E68-A18D-97A9951375A9}" srcOrd="0" destOrd="0" presId="urn:microsoft.com/office/officeart/2016/7/layout/ChevronBlockProcess"/>
    <dgm:cxn modelId="{70205111-5BC2-47A3-A0F4-CE35BB1309ED}" srcId="{0FF5EE45-6C78-4F1E-8DC8-6C99FE38C4E9}" destId="{18739BCB-1488-42D9-BDF4-CA208A2848E5}" srcOrd="0" destOrd="0" parTransId="{43BDE3C8-72AB-4387-BC7C-11EE018DE2B1}" sibTransId="{EC9B1C2C-C081-468F-8317-1529C1D7B682}"/>
    <dgm:cxn modelId="{9B0C1C15-09A6-4506-B2C8-ED86A2A24604}" srcId="{1D1B64ED-6181-4EC1-AD54-1BB83FA4C8C6}" destId="{5E1DE511-E6B2-4F23-8061-C6088007BD20}" srcOrd="0" destOrd="0" parTransId="{60950D70-3A22-4111-A4E7-9500357B6D60}" sibTransId="{57A419F3-4B8D-4A35-984B-F1852DB28DC4}"/>
    <dgm:cxn modelId="{45346131-B13F-433A-8036-CE80A11507F6}" srcId="{A98C95D5-E424-4558-A38E-B23DBB832145}" destId="{D39DD455-8B4B-4293-9049-C20B2CA35CB3}" srcOrd="0" destOrd="0" parTransId="{BA225B1F-716B-483D-A3C3-4406DCF1E805}" sibTransId="{636879B2-1900-407C-9DDF-9F7264BB3DDB}"/>
    <dgm:cxn modelId="{38A4FC39-326A-4465-AF4F-8B81E316D2D8}" srcId="{1D1B64ED-6181-4EC1-AD54-1BB83FA4C8C6}" destId="{0FF5EE45-6C78-4F1E-8DC8-6C99FE38C4E9}" srcOrd="3" destOrd="0" parTransId="{A81F6BD9-92D6-481C-B993-B43769FE193C}" sibTransId="{EB5AED6D-2C6D-480A-9CDB-41286B0388BF}"/>
    <dgm:cxn modelId="{CD1F3462-03A5-4193-A254-D93F7DD671F7}" type="presOf" srcId="{044CADF8-E2A7-49F6-A755-7FEF15FBD782}" destId="{C0399538-1E09-48FD-8881-2D609AC42C11}" srcOrd="0" destOrd="0" presId="urn:microsoft.com/office/officeart/2016/7/layout/ChevronBlockProcess"/>
    <dgm:cxn modelId="{5C32B767-77B6-4445-9B3E-F20C8AE55FBF}" type="presOf" srcId="{A98C95D5-E424-4558-A38E-B23DBB832145}" destId="{E4681C6F-53E2-4C5C-80AD-375D5E92F66F}" srcOrd="0" destOrd="0" presId="urn:microsoft.com/office/officeart/2016/7/layout/ChevronBlockProcess"/>
    <dgm:cxn modelId="{190C8668-B004-4802-AB4B-EDFD1FBB0984}" srcId="{0919D8C3-4D17-4481-914B-6E884D3D0216}" destId="{044CADF8-E2A7-49F6-A755-7FEF15FBD782}" srcOrd="0" destOrd="0" parTransId="{C41F86F9-3E3D-4EC5-967C-3819BB27B0DB}" sibTransId="{89CA3481-7895-469E-AC2D-63B6D145A11C}"/>
    <dgm:cxn modelId="{A66B4875-5A63-473C-A0D7-0B27CE58CD5D}" srcId="{1D1B64ED-6181-4EC1-AD54-1BB83FA4C8C6}" destId="{27669C76-FC7C-40DF-A571-DDF1E5ECBBFD}" srcOrd="2" destOrd="0" parTransId="{D23E2B33-00A5-4FAC-93A7-04F5891DCD4C}" sibTransId="{BF4A6327-8984-4D5E-9423-5DCB22C2F5D4}"/>
    <dgm:cxn modelId="{A6270B7F-E1C6-49E1-BFE8-1FC50BBB1403}" type="presOf" srcId="{E7DD30B1-AC71-4233-90A6-2EE466F3C282}" destId="{346BF382-99C6-44C9-BC8F-9CABDDF41CE3}" srcOrd="0" destOrd="0" presId="urn:microsoft.com/office/officeart/2016/7/layout/ChevronBlockProcess"/>
    <dgm:cxn modelId="{F6DE1685-B8EE-4779-BA65-3D1C740D1A38}" srcId="{5E1DE511-E6B2-4F23-8061-C6088007BD20}" destId="{491B2E83-5BBB-413F-8F1E-12834759C47B}" srcOrd="0" destOrd="0" parTransId="{6B8D2471-F144-4500-8326-3B0F662F2DAA}" sibTransId="{59322C57-4AE0-41C8-8F56-7F647403AF08}"/>
    <dgm:cxn modelId="{D1A0699F-BCF1-4008-A5A3-F5AA056E781A}" type="presOf" srcId="{18739BCB-1488-42D9-BDF4-CA208A2848E5}" destId="{1C3B06DC-6C63-4318-B28E-CB11B4195338}" srcOrd="0" destOrd="0" presId="urn:microsoft.com/office/officeart/2016/7/layout/ChevronBlockProcess"/>
    <dgm:cxn modelId="{53368ABB-C517-4E67-8800-351DC82A0A7B}" type="presOf" srcId="{0919D8C3-4D17-4481-914B-6E884D3D0216}" destId="{C1EF5C65-CD6B-43F2-9467-4B0D887CB848}" srcOrd="0" destOrd="0" presId="urn:microsoft.com/office/officeart/2016/7/layout/ChevronBlockProcess"/>
    <dgm:cxn modelId="{4BB92ED1-AADC-4ACB-8BBE-A73503D0870B}" type="presOf" srcId="{5E1DE511-E6B2-4F23-8061-C6088007BD20}" destId="{5E1C847B-691B-4562-A663-6292E25B55B6}" srcOrd="0" destOrd="0" presId="urn:microsoft.com/office/officeart/2016/7/layout/ChevronBlockProcess"/>
    <dgm:cxn modelId="{C4233EF0-35E2-4080-8147-853FD4DB00F7}" srcId="{1D1B64ED-6181-4EC1-AD54-1BB83FA4C8C6}" destId="{A98C95D5-E424-4558-A38E-B23DBB832145}" srcOrd="4" destOrd="0" parTransId="{F9D78828-2BA7-4ECC-9C2E-4E19701F1DF3}" sibTransId="{CD01A52F-B476-47BD-B2DA-F216619E3195}"/>
    <dgm:cxn modelId="{7E49B8FA-150B-4993-9399-907647AE1D17}" srcId="{27669C76-FC7C-40DF-A571-DDF1E5ECBBFD}" destId="{E7DD30B1-AC71-4233-90A6-2EE466F3C282}" srcOrd="0" destOrd="0" parTransId="{BFCB1968-1CF4-47A6-9D88-B1F94B118877}" sibTransId="{52C6A2DC-BA59-4BB4-BE2C-9E7D254C247D}"/>
    <dgm:cxn modelId="{8D21B9FC-F427-4716-8E91-27E59E702A77}" type="presOf" srcId="{D39DD455-8B4B-4293-9049-C20B2CA35CB3}" destId="{9F069F0E-810C-4F4C-B83C-EA7739E7A0D4}" srcOrd="0" destOrd="0" presId="urn:microsoft.com/office/officeart/2016/7/layout/ChevronBlockProcess"/>
    <dgm:cxn modelId="{EE42E2FF-BF5A-4708-B2E7-E066C1E64EBB}" type="presOf" srcId="{491B2E83-5BBB-413F-8F1E-12834759C47B}" destId="{28F30B12-D8B7-4995-A733-4BDBD9B49027}" srcOrd="0" destOrd="0" presId="urn:microsoft.com/office/officeart/2016/7/layout/ChevronBlockProcess"/>
    <dgm:cxn modelId="{13D8FDFF-3DC6-4DD5-A79D-B9D31231D2EA}" type="presOf" srcId="{1D1B64ED-6181-4EC1-AD54-1BB83FA4C8C6}" destId="{99810DD4-1FB7-4EE6-9BE2-0B1B0A30A8A7}" srcOrd="0" destOrd="0" presId="urn:microsoft.com/office/officeart/2016/7/layout/ChevronBlockProcess"/>
    <dgm:cxn modelId="{A35C2C1D-38CF-48CA-8EF7-6BDECBC88698}" type="presParOf" srcId="{99810DD4-1FB7-4EE6-9BE2-0B1B0A30A8A7}" destId="{F5EC4455-44E2-4F80-ADD6-F51E8BB199F6}" srcOrd="0" destOrd="0" presId="urn:microsoft.com/office/officeart/2016/7/layout/ChevronBlockProcess"/>
    <dgm:cxn modelId="{F9D0D07D-CAD4-4F50-B267-E7C355A040B8}" type="presParOf" srcId="{F5EC4455-44E2-4F80-ADD6-F51E8BB199F6}" destId="{5E1C847B-691B-4562-A663-6292E25B55B6}" srcOrd="0" destOrd="0" presId="urn:microsoft.com/office/officeart/2016/7/layout/ChevronBlockProcess"/>
    <dgm:cxn modelId="{4056DA3E-0D9D-499F-9468-6D0A267A5A22}" type="presParOf" srcId="{F5EC4455-44E2-4F80-ADD6-F51E8BB199F6}" destId="{28F30B12-D8B7-4995-A733-4BDBD9B49027}" srcOrd="1" destOrd="0" presId="urn:microsoft.com/office/officeart/2016/7/layout/ChevronBlockProcess"/>
    <dgm:cxn modelId="{CC906477-7038-41BC-8603-DC6101B2B3B8}" type="presParOf" srcId="{99810DD4-1FB7-4EE6-9BE2-0B1B0A30A8A7}" destId="{4B19F803-D762-473F-AB68-E9078E98A20A}" srcOrd="1" destOrd="0" presId="urn:microsoft.com/office/officeart/2016/7/layout/ChevronBlockProcess"/>
    <dgm:cxn modelId="{AF7BE4E6-3376-49BF-A82C-57085EDD20C8}" type="presParOf" srcId="{99810DD4-1FB7-4EE6-9BE2-0B1B0A30A8A7}" destId="{FCDC3C05-126F-473C-B3EA-DB337569C451}" srcOrd="2" destOrd="0" presId="urn:microsoft.com/office/officeart/2016/7/layout/ChevronBlockProcess"/>
    <dgm:cxn modelId="{F9AED5D1-E417-4E69-BB06-A2DBD207E09C}" type="presParOf" srcId="{FCDC3C05-126F-473C-B3EA-DB337569C451}" destId="{C1EF5C65-CD6B-43F2-9467-4B0D887CB848}" srcOrd="0" destOrd="0" presId="urn:microsoft.com/office/officeart/2016/7/layout/ChevronBlockProcess"/>
    <dgm:cxn modelId="{F1AA85B6-6C82-4617-83B6-7D939F702D4A}" type="presParOf" srcId="{FCDC3C05-126F-473C-B3EA-DB337569C451}" destId="{C0399538-1E09-48FD-8881-2D609AC42C11}" srcOrd="1" destOrd="0" presId="urn:microsoft.com/office/officeart/2016/7/layout/ChevronBlockProcess"/>
    <dgm:cxn modelId="{DA7538B8-4C15-4C5E-8A00-217A89DBFE04}" type="presParOf" srcId="{99810DD4-1FB7-4EE6-9BE2-0B1B0A30A8A7}" destId="{F5DD17FA-3D9E-487B-A92C-C672F7651604}" srcOrd="3" destOrd="0" presId="urn:microsoft.com/office/officeart/2016/7/layout/ChevronBlockProcess"/>
    <dgm:cxn modelId="{7AFCC3CA-E357-4A4E-A5C8-6C11CD405C15}" type="presParOf" srcId="{99810DD4-1FB7-4EE6-9BE2-0B1B0A30A8A7}" destId="{2E2D5587-2147-4DF9-96D8-2BF576D033FE}" srcOrd="4" destOrd="0" presId="urn:microsoft.com/office/officeart/2016/7/layout/ChevronBlockProcess"/>
    <dgm:cxn modelId="{4EBB2BB7-9BB7-49C8-9478-5EEC7615740E}" type="presParOf" srcId="{2E2D5587-2147-4DF9-96D8-2BF576D033FE}" destId="{B8BDDB1B-30F1-4E68-A18D-97A9951375A9}" srcOrd="0" destOrd="0" presId="urn:microsoft.com/office/officeart/2016/7/layout/ChevronBlockProcess"/>
    <dgm:cxn modelId="{6066446B-BA89-4EAE-BBE8-348D735795CF}" type="presParOf" srcId="{2E2D5587-2147-4DF9-96D8-2BF576D033FE}" destId="{346BF382-99C6-44C9-BC8F-9CABDDF41CE3}" srcOrd="1" destOrd="0" presId="urn:microsoft.com/office/officeart/2016/7/layout/ChevronBlockProcess"/>
    <dgm:cxn modelId="{018A84F1-6D11-423C-87C8-0472E12246D6}" type="presParOf" srcId="{99810DD4-1FB7-4EE6-9BE2-0B1B0A30A8A7}" destId="{8D65DE84-7555-48B4-8DEA-1F290F71C98F}" srcOrd="5" destOrd="0" presId="urn:microsoft.com/office/officeart/2016/7/layout/ChevronBlockProcess"/>
    <dgm:cxn modelId="{79BE57D1-E6A8-4C0A-B495-672072EC8B1D}" type="presParOf" srcId="{99810DD4-1FB7-4EE6-9BE2-0B1B0A30A8A7}" destId="{8F675D80-2CB8-4259-8509-63029BCCA08D}" srcOrd="6" destOrd="0" presId="urn:microsoft.com/office/officeart/2016/7/layout/ChevronBlockProcess"/>
    <dgm:cxn modelId="{7E2D8481-1C57-498B-9858-888B07FDDFDC}" type="presParOf" srcId="{8F675D80-2CB8-4259-8509-63029BCCA08D}" destId="{B6B682C9-CD02-4572-A23C-3026D62F1DC3}" srcOrd="0" destOrd="0" presId="urn:microsoft.com/office/officeart/2016/7/layout/ChevronBlockProcess"/>
    <dgm:cxn modelId="{160A8CFA-1255-4B62-9ACA-952658B3C95C}" type="presParOf" srcId="{8F675D80-2CB8-4259-8509-63029BCCA08D}" destId="{1C3B06DC-6C63-4318-B28E-CB11B4195338}" srcOrd="1" destOrd="0" presId="urn:microsoft.com/office/officeart/2016/7/layout/ChevronBlockProcess"/>
    <dgm:cxn modelId="{BA95D831-F506-4AC1-ABA0-70DE57934808}" type="presParOf" srcId="{99810DD4-1FB7-4EE6-9BE2-0B1B0A30A8A7}" destId="{212BB974-64FE-43EE-9837-6C9B5DC801A3}" srcOrd="7" destOrd="0" presId="urn:microsoft.com/office/officeart/2016/7/layout/ChevronBlockProcess"/>
    <dgm:cxn modelId="{0DF99405-C99A-450F-93F4-6691E7D34D68}" type="presParOf" srcId="{99810DD4-1FB7-4EE6-9BE2-0B1B0A30A8A7}" destId="{EEFAE087-300B-4855-8527-165D15C47932}" srcOrd="8" destOrd="0" presId="urn:microsoft.com/office/officeart/2016/7/layout/ChevronBlockProcess"/>
    <dgm:cxn modelId="{4BAA46DC-1FAE-4AC6-AA20-0DDACA049BFE}" type="presParOf" srcId="{EEFAE087-300B-4855-8527-165D15C47932}" destId="{E4681C6F-53E2-4C5C-80AD-375D5E92F66F}" srcOrd="0" destOrd="0" presId="urn:microsoft.com/office/officeart/2016/7/layout/ChevronBlockProcess"/>
    <dgm:cxn modelId="{21DDD38F-F8F9-49C0-A21A-96B935B79376}" type="presParOf" srcId="{EEFAE087-300B-4855-8527-165D15C47932}" destId="{9F069F0E-810C-4F4C-B83C-EA7739E7A0D4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C847B-691B-4562-A663-6292E25B55B6}">
      <dsp:nvSpPr>
        <dsp:cNvPr id="0" name=""/>
        <dsp:cNvSpPr/>
      </dsp:nvSpPr>
      <dsp:spPr>
        <a:xfrm>
          <a:off x="9208" y="658979"/>
          <a:ext cx="2220907" cy="666272"/>
        </a:xfrm>
        <a:prstGeom prst="chevron">
          <a:avLst>
            <a:gd name="adj" fmla="val 3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66" tIns="82266" rIns="82266" bIns="822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Complete</a:t>
          </a:r>
        </a:p>
      </dsp:txBody>
      <dsp:txXfrm>
        <a:off x="209090" y="658979"/>
        <a:ext cx="1821143" cy="666272"/>
      </dsp:txXfrm>
    </dsp:sp>
    <dsp:sp modelId="{28F30B12-D8B7-4995-A733-4BDBD9B49027}">
      <dsp:nvSpPr>
        <dsp:cNvPr id="0" name=""/>
        <dsp:cNvSpPr/>
      </dsp:nvSpPr>
      <dsp:spPr>
        <a:xfrm>
          <a:off x="9208" y="1325251"/>
          <a:ext cx="2021025" cy="131066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06" tIns="159706" rIns="159706" bIns="319412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9208" y="1325251"/>
        <a:ext cx="2021025" cy="1310666"/>
      </dsp:txXfrm>
    </dsp:sp>
    <dsp:sp modelId="{C1EF5C65-CD6B-43F2-9467-4B0D887CB848}">
      <dsp:nvSpPr>
        <dsp:cNvPr id="0" name=""/>
        <dsp:cNvSpPr/>
      </dsp:nvSpPr>
      <dsp:spPr>
        <a:xfrm>
          <a:off x="2175643" y="658979"/>
          <a:ext cx="2220907" cy="666272"/>
        </a:xfrm>
        <a:prstGeom prst="chevron">
          <a:avLst>
            <a:gd name="adj" fmla="val 30000"/>
          </a:avLst>
        </a:prstGeom>
        <a:solidFill>
          <a:schemeClr val="accent3">
            <a:hueOff val="331297"/>
            <a:satOff val="-17006"/>
            <a:lumOff val="1177"/>
            <a:alphaOff val="0"/>
          </a:schemeClr>
        </a:solidFill>
        <a:ln w="12700" cap="flat" cmpd="sng" algn="ctr">
          <a:solidFill>
            <a:schemeClr val="accent3">
              <a:hueOff val="331297"/>
              <a:satOff val="-17006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66" tIns="82266" rIns="82266" bIns="822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Test</a:t>
          </a:r>
        </a:p>
      </dsp:txBody>
      <dsp:txXfrm>
        <a:off x="2375525" y="658979"/>
        <a:ext cx="1821143" cy="666272"/>
      </dsp:txXfrm>
    </dsp:sp>
    <dsp:sp modelId="{C0399538-1E09-48FD-8881-2D609AC42C11}">
      <dsp:nvSpPr>
        <dsp:cNvPr id="0" name=""/>
        <dsp:cNvSpPr/>
      </dsp:nvSpPr>
      <dsp:spPr>
        <a:xfrm>
          <a:off x="2175643" y="1325251"/>
          <a:ext cx="2021025" cy="1310666"/>
        </a:xfrm>
        <a:prstGeom prst="rect">
          <a:avLst/>
        </a:prstGeom>
        <a:solidFill>
          <a:schemeClr val="accent3">
            <a:tint val="40000"/>
            <a:alpha val="90000"/>
            <a:hueOff val="388265"/>
            <a:satOff val="-14890"/>
            <a:lumOff val="-7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388265"/>
              <a:satOff val="-14890"/>
              <a:lumOff val="-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06" tIns="159706" rIns="159706" bIns="319412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2175643" y="1325251"/>
        <a:ext cx="2021025" cy="1310666"/>
      </dsp:txXfrm>
    </dsp:sp>
    <dsp:sp modelId="{B8BDDB1B-30F1-4E68-A18D-97A9951375A9}">
      <dsp:nvSpPr>
        <dsp:cNvPr id="0" name=""/>
        <dsp:cNvSpPr/>
      </dsp:nvSpPr>
      <dsp:spPr>
        <a:xfrm>
          <a:off x="4342079" y="658979"/>
          <a:ext cx="2220907" cy="666272"/>
        </a:xfrm>
        <a:prstGeom prst="chevron">
          <a:avLst>
            <a:gd name="adj" fmla="val 30000"/>
          </a:avLst>
        </a:prstGeom>
        <a:solidFill>
          <a:schemeClr val="accent3">
            <a:hueOff val="662595"/>
            <a:satOff val="-34012"/>
            <a:lumOff val="2353"/>
            <a:alphaOff val="0"/>
          </a:schemeClr>
        </a:solidFill>
        <a:ln w="12700" cap="flat" cmpd="sng" algn="ctr">
          <a:solidFill>
            <a:schemeClr val="accent3">
              <a:hueOff val="662595"/>
              <a:satOff val="-34012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66" tIns="82266" rIns="82266" bIns="822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Report</a:t>
          </a:r>
        </a:p>
      </dsp:txBody>
      <dsp:txXfrm>
        <a:off x="4541961" y="658979"/>
        <a:ext cx="1821143" cy="666272"/>
      </dsp:txXfrm>
    </dsp:sp>
    <dsp:sp modelId="{346BF382-99C6-44C9-BC8F-9CABDDF41CE3}">
      <dsp:nvSpPr>
        <dsp:cNvPr id="0" name=""/>
        <dsp:cNvSpPr/>
      </dsp:nvSpPr>
      <dsp:spPr>
        <a:xfrm>
          <a:off x="4342079" y="1325251"/>
          <a:ext cx="2021025" cy="1310666"/>
        </a:xfrm>
        <a:prstGeom prst="rect">
          <a:avLst/>
        </a:prstGeom>
        <a:solidFill>
          <a:schemeClr val="accent3">
            <a:tint val="40000"/>
            <a:alpha val="90000"/>
            <a:hueOff val="776529"/>
            <a:satOff val="-29779"/>
            <a:lumOff val="-14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776529"/>
              <a:satOff val="-29779"/>
              <a:lumOff val="-1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06" tIns="159706" rIns="159706" bIns="319412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342079" y="1325251"/>
        <a:ext cx="2021025" cy="1310666"/>
      </dsp:txXfrm>
    </dsp:sp>
    <dsp:sp modelId="{B6B682C9-CD02-4572-A23C-3026D62F1DC3}">
      <dsp:nvSpPr>
        <dsp:cNvPr id="0" name=""/>
        <dsp:cNvSpPr/>
      </dsp:nvSpPr>
      <dsp:spPr>
        <a:xfrm>
          <a:off x="6508514" y="658979"/>
          <a:ext cx="2220907" cy="666272"/>
        </a:xfrm>
        <a:prstGeom prst="chevron">
          <a:avLst>
            <a:gd name="adj" fmla="val 30000"/>
          </a:avLst>
        </a:prstGeom>
        <a:solidFill>
          <a:schemeClr val="accent3">
            <a:hueOff val="993892"/>
            <a:satOff val="-51019"/>
            <a:lumOff val="3530"/>
            <a:alphaOff val="0"/>
          </a:schemeClr>
        </a:solidFill>
        <a:ln w="12700" cap="flat" cmpd="sng" algn="ctr">
          <a:solidFill>
            <a:schemeClr val="accent3">
              <a:hueOff val="993892"/>
              <a:satOff val="-51019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66" tIns="82266" rIns="82266" bIns="822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Modify</a:t>
          </a:r>
        </a:p>
      </dsp:txBody>
      <dsp:txXfrm>
        <a:off x="6708396" y="658979"/>
        <a:ext cx="1821143" cy="666272"/>
      </dsp:txXfrm>
    </dsp:sp>
    <dsp:sp modelId="{1C3B06DC-6C63-4318-B28E-CB11B4195338}">
      <dsp:nvSpPr>
        <dsp:cNvPr id="0" name=""/>
        <dsp:cNvSpPr/>
      </dsp:nvSpPr>
      <dsp:spPr>
        <a:xfrm>
          <a:off x="6508514" y="1325251"/>
          <a:ext cx="2021025" cy="1310666"/>
        </a:xfrm>
        <a:prstGeom prst="rect">
          <a:avLst/>
        </a:prstGeom>
        <a:solidFill>
          <a:schemeClr val="accent3">
            <a:tint val="40000"/>
            <a:alpha val="90000"/>
            <a:hueOff val="1164794"/>
            <a:satOff val="-44669"/>
            <a:lumOff val="-21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164794"/>
              <a:satOff val="-44669"/>
              <a:lumOff val="-2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06" tIns="159706" rIns="159706" bIns="319412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6508514" y="1325251"/>
        <a:ext cx="2021025" cy="1310666"/>
      </dsp:txXfrm>
    </dsp:sp>
    <dsp:sp modelId="{E4681C6F-53E2-4C5C-80AD-375D5E92F66F}">
      <dsp:nvSpPr>
        <dsp:cNvPr id="0" name=""/>
        <dsp:cNvSpPr/>
      </dsp:nvSpPr>
      <dsp:spPr>
        <a:xfrm>
          <a:off x="8674950" y="658979"/>
          <a:ext cx="2220907" cy="666272"/>
        </a:xfrm>
        <a:prstGeom prst="chevron">
          <a:avLst>
            <a:gd name="adj" fmla="val 30000"/>
          </a:avLst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2700" cap="flat" cmpd="sng" algn="ctr">
          <a:solidFill>
            <a:schemeClr val="accent3">
              <a:hueOff val="1325189"/>
              <a:satOff val="-68025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66" tIns="82266" rIns="82266" bIns="822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Repeat</a:t>
          </a:r>
        </a:p>
      </dsp:txBody>
      <dsp:txXfrm>
        <a:off x="8874832" y="658979"/>
        <a:ext cx="1821143" cy="666272"/>
      </dsp:txXfrm>
    </dsp:sp>
    <dsp:sp modelId="{9F069F0E-810C-4F4C-B83C-EA7739E7A0D4}">
      <dsp:nvSpPr>
        <dsp:cNvPr id="0" name=""/>
        <dsp:cNvSpPr/>
      </dsp:nvSpPr>
      <dsp:spPr>
        <a:xfrm>
          <a:off x="8674950" y="1325251"/>
          <a:ext cx="2021025" cy="1310666"/>
        </a:xfrm>
        <a:prstGeom prst="rect">
          <a:avLst/>
        </a:prstGeom>
        <a:solidFill>
          <a:schemeClr val="accent3">
            <a:tint val="40000"/>
            <a:alpha val="90000"/>
            <a:hueOff val="1553058"/>
            <a:satOff val="-59559"/>
            <a:lumOff val="-28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553058"/>
              <a:satOff val="-59559"/>
              <a:lumOff val="-2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06" tIns="159706" rIns="159706" bIns="319412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8674950" y="1325251"/>
        <a:ext cx="2021025" cy="1310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6/12/2017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2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microsoft.com/office/2007/relationships/hdphoto" Target="../media/hdphoto1.wdp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Iterative Design</a:t>
            </a:r>
          </a:p>
        </p:txBody>
      </p:sp>
    </p:spTree>
    <p:extLst>
      <p:ext uri="{BB962C8B-B14F-4D97-AF65-F5344CB8AC3E}">
        <p14:creationId xmlns:p14="http://schemas.microsoft.com/office/powerpoint/2010/main" val="38575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/>
          </a:bodyPr>
          <a:lstStyle/>
          <a:p>
            <a:r>
              <a:rPr lang="en-US" sz="2400" dirty="0"/>
              <a:t>Iterative design is a </a:t>
            </a:r>
            <a:r>
              <a:rPr lang="en-US" sz="2400" i="1" u="sng" dirty="0"/>
              <a:t>process</a:t>
            </a:r>
          </a:p>
          <a:p>
            <a:r>
              <a:rPr lang="en-US" sz="2400" dirty="0"/>
              <a:t>A product is tested and evaluated </a:t>
            </a:r>
            <a:r>
              <a:rPr lang="en-US" sz="2400" i="1" u="sng" dirty="0"/>
              <a:t>repeatedly </a:t>
            </a:r>
          </a:p>
          <a:p>
            <a:r>
              <a:rPr lang="en-US" sz="2400" dirty="0"/>
              <a:t>Wikipedia</a:t>
            </a:r>
          </a:p>
          <a:p>
            <a:r>
              <a:rPr lang="en-US" sz="2400" dirty="0"/>
              <a:t>Coding example</a:t>
            </a:r>
          </a:p>
        </p:txBody>
      </p:sp>
    </p:spTree>
    <p:extLst>
      <p:ext uri="{BB962C8B-B14F-4D97-AF65-F5344CB8AC3E}">
        <p14:creationId xmlns:p14="http://schemas.microsoft.com/office/powerpoint/2010/main" val="191807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62" y="2444061"/>
            <a:ext cx="10058400" cy="1609344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7507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1" name="Oval 3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2" name="Oval 3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600"/>
              <a:t>5 Typical Steps of Iterative Design 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35362"/>
              </p:ext>
            </p:extLst>
          </p:nvPr>
        </p:nvGraphicFramePr>
        <p:xfrm>
          <a:off x="643466" y="633637"/>
          <a:ext cx="10905066" cy="329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25116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Iterative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Bugs are found easier</a:t>
            </a:r>
          </a:p>
          <a:p>
            <a:r>
              <a:rPr lang="en-US" sz="2400" dirty="0"/>
              <a:t>Inconsistencies are detected earlier </a:t>
            </a:r>
          </a:p>
          <a:p>
            <a:r>
              <a:rPr lang="en-US" sz="2400" dirty="0"/>
              <a:t>The workload is spread-out evenly throughout the products design </a:t>
            </a:r>
          </a:p>
          <a:p>
            <a:r>
              <a:rPr lang="en-US" sz="2400" dirty="0"/>
              <a:t>more secure the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5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334</TotalTime>
  <Words>58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Wingdings</vt:lpstr>
      <vt:lpstr>Wood Type</vt:lpstr>
      <vt:lpstr>Iterative Design</vt:lpstr>
      <vt:lpstr>What is it? </vt:lpstr>
      <vt:lpstr>DEMO</vt:lpstr>
      <vt:lpstr>5 Typical Steps of Iterative Design </vt:lpstr>
      <vt:lpstr>Benefits of Iterative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Iterative Design</dc:title>
  <dc:creator>Ali Hanson</dc:creator>
  <cp:lastModifiedBy>Ali Hanson</cp:lastModifiedBy>
  <cp:revision>15</cp:revision>
  <dcterms:created xsi:type="dcterms:W3CDTF">2017-05-15T17:01:53Z</dcterms:created>
  <dcterms:modified xsi:type="dcterms:W3CDTF">2017-06-12T19:54:57Z</dcterms:modified>
</cp:coreProperties>
</file>