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  <p:sldMasterId id="2147483852" r:id="rId2"/>
  </p:sldMasterIdLst>
  <p:notesMasterIdLst>
    <p:notesMasterId r:id="rId9"/>
  </p:notesMasterIdLst>
  <p:sldIdLst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D554B-56FB-42FB-95F6-2821A3EDA8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200EF-6320-4B2E-B2D6-6969E928F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1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9438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0793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533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855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7B6843-3AD9-D947-BFC2-4A81687A714D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35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999403" y="3401982"/>
            <a:ext cx="71628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3506368" y="3616586"/>
            <a:ext cx="6148873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3506367" y="4998325"/>
            <a:ext cx="562723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3797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22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54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3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07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3768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0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9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117" y="187780"/>
            <a:ext cx="7400908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915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7/26/2017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7/26/2017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7/26/2017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7/26/2017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7/26/2017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7/26/2017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7/26/2017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10692882" y="6329899"/>
            <a:ext cx="6609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838201" y="457200"/>
            <a:ext cx="7581327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3" y="6401628"/>
            <a:ext cx="11176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1302353" y="6415092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073178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Fundamental Design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2. Design for Iteration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 </a:t>
            </a:r>
          </a:p>
          <a:p>
            <a:pPr lvl="1"/>
            <a:r>
              <a:rPr lang="en-US" dirty="0"/>
              <a:t>Recognize the concepts and the benefits of using design for iteration in programming</a:t>
            </a:r>
          </a:p>
          <a:p>
            <a:pPr lvl="1"/>
            <a:r>
              <a:rPr lang="en-US" dirty="0"/>
              <a:t>Understand and complete the 5 steps that are necessary in iterative design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Iterative design is a </a:t>
            </a:r>
            <a:r>
              <a:rPr lang="en-US" sz="2000" i="1" u="sng" dirty="0"/>
              <a:t>process</a:t>
            </a:r>
          </a:p>
          <a:p>
            <a:r>
              <a:rPr lang="en-US" sz="2000" dirty="0"/>
              <a:t>A product is tested and evaluated </a:t>
            </a:r>
            <a:r>
              <a:rPr lang="en-US" sz="2000" i="1" u="sng" dirty="0"/>
              <a:t>repeatedly </a:t>
            </a:r>
            <a:r>
              <a:rPr lang="en-US" sz="2000" dirty="0"/>
              <a:t>over stages of development</a:t>
            </a:r>
          </a:p>
          <a:p>
            <a:r>
              <a:rPr lang="en-US" sz="2000" dirty="0"/>
              <a:t>An example of this is Wikipedia, where users can add missing information and correct mistakes by former contributors over time </a:t>
            </a:r>
          </a:p>
          <a:p>
            <a:r>
              <a:rPr lang="en-US" sz="2000" dirty="0"/>
              <a:t>An example in the coding world would be testing your code with print statements and compiling after each different part of code is written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5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Typical Steps of Iterative Design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354A1B-DBE3-4CFE-9F82-FBE84348D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442" y="1912966"/>
            <a:ext cx="11563846" cy="275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3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Iterative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028" y="1571183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The earlier that bugs are found in the product, the easier they are to fix</a:t>
            </a:r>
          </a:p>
          <a:p>
            <a:r>
              <a:rPr lang="en-US" sz="2000" dirty="0"/>
              <a:t>Inconsistencies are detected earlier </a:t>
            </a:r>
          </a:p>
          <a:p>
            <a:r>
              <a:rPr lang="en-US" sz="2000" dirty="0"/>
              <a:t>The workload is spread-out evenly throughout the products design </a:t>
            </a:r>
          </a:p>
          <a:p>
            <a:r>
              <a:rPr lang="en-US" sz="2000" dirty="0"/>
              <a:t>The more bugs found and fixed, the more secure the software becomes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68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92" y="1136072"/>
            <a:ext cx="3781425" cy="137506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2592" y="353291"/>
            <a:ext cx="3448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1) Write the initial code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592" y="2893807"/>
            <a:ext cx="4425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sz="2000" dirty="0"/>
              <a:t>) Compile and Run the code to check for errors. Fix any errors. If there are none, continue to add more parts of code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04709" y="436905"/>
            <a:ext cx="4613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3) Continue the steps of compiling and running after adding to reduce the amount of errors in the end.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45" y="4217246"/>
            <a:ext cx="3289296" cy="21656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4709" y="1823604"/>
            <a:ext cx="3926897" cy="13514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570611" y="3894080"/>
            <a:ext cx="3998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4) Add on to the code by following steps 1-2 TWO more times.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0C9C19-5C28-4256-814B-E47CF00CE1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735" y="6368189"/>
            <a:ext cx="7370858" cy="48981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93CFC87-F4A7-492C-86C2-588515C67AB5}"/>
              </a:ext>
            </a:extLst>
          </p:cNvPr>
          <p:cNvSpPr/>
          <p:nvPr/>
        </p:nvSpPr>
        <p:spPr>
          <a:xfrm>
            <a:off x="10569145" y="5526156"/>
            <a:ext cx="1492984" cy="12006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27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171</TotalTime>
  <Words>236</Words>
  <Application>Microsoft Office PowerPoint</Application>
  <PresentationFormat>Widescreen</PresentationFormat>
  <Paragraphs>26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Wood Type</vt:lpstr>
      <vt:lpstr>PP_C5Modules_CC_License_standard</vt:lpstr>
      <vt:lpstr>  Fundamental Design Principles</vt:lpstr>
      <vt:lpstr>Learning Outcomes</vt:lpstr>
      <vt:lpstr>What is it? </vt:lpstr>
      <vt:lpstr>5 Typical Steps of Iterative Design</vt:lpstr>
      <vt:lpstr>Benefits of Iterative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Iterative Design</dc:title>
  <dc:creator>Ali Hanson</dc:creator>
  <cp:lastModifiedBy>Ali Hanson</cp:lastModifiedBy>
  <cp:revision>13</cp:revision>
  <dcterms:created xsi:type="dcterms:W3CDTF">2017-05-15T17:01:53Z</dcterms:created>
  <dcterms:modified xsi:type="dcterms:W3CDTF">2017-07-26T19:36:20Z</dcterms:modified>
</cp:coreProperties>
</file>