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2" r:id="rId4"/>
    <p:sldId id="258" r:id="rId5"/>
    <p:sldId id="259"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7" d="100"/>
          <a:sy n="87" d="100"/>
        </p:scale>
        <p:origin x="528"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6/5/2017</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6/5/2017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6/5/2017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6/5/2017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6/5/2017</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6/5/2017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6/5/2017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6/5/2017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6/5/2017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6/5/2017</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6/5/2017</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6/5/2017</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169377" y="2804744"/>
            <a:ext cx="9829801" cy="1015663"/>
          </a:xfrm>
          <a:prstGeom prst="rect">
            <a:avLst/>
          </a:prstGeom>
          <a:noFill/>
        </p:spPr>
        <p:txBody>
          <a:bodyPr wrap="square" rtlCol="0">
            <a:spAutoFit/>
          </a:bodyPr>
          <a:lstStyle/>
          <a:p>
            <a:pPr algn="ctr"/>
            <a:r>
              <a:rPr lang="en-US" sz="6000" dirty="0">
                <a:latin typeface="Agency FB" panose="020B0503020202020204" pitchFamily="34" charset="0"/>
              </a:rPr>
              <a:t>Minimize Common Mechanism</a:t>
            </a:r>
          </a:p>
        </p:txBody>
      </p:sp>
    </p:spTree>
    <p:extLst>
      <p:ext uri="{BB962C8B-B14F-4D97-AF65-F5344CB8AC3E}">
        <p14:creationId xmlns:p14="http://schemas.microsoft.com/office/powerpoint/2010/main" val="378808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71600" y="1899139"/>
            <a:ext cx="9601200" cy="3581400"/>
          </a:xfrm>
        </p:spPr>
        <p:txBody>
          <a:bodyPr>
            <a:normAutofit/>
          </a:bodyPr>
          <a:lstStyle/>
          <a:p>
            <a:pPr marL="0" indent="0" algn="ctr">
              <a:buNone/>
            </a:pPr>
            <a:r>
              <a:rPr lang="en-US" sz="3200" dirty="0">
                <a:latin typeface="Agency FB" panose="020B0503020202020204" pitchFamily="34" charset="0"/>
              </a:rPr>
              <a:t>Minimize how much of the mechanism is common to more than one user/application and minimize how much of the mechanism is depended on by all users/applications.</a:t>
            </a:r>
          </a:p>
          <a:p>
            <a:pPr marL="0" indent="0" algn="ctr">
              <a:buNone/>
            </a:pPr>
            <a:endParaRPr lang="en-US" sz="3200" dirty="0">
              <a:latin typeface="Agency FB" panose="020B0503020202020204" pitchFamily="34" charset="0"/>
            </a:endParaRPr>
          </a:p>
          <a:p>
            <a:pPr marL="0" indent="0" algn="ctr">
              <a:buNone/>
            </a:pPr>
            <a:r>
              <a:rPr lang="en-US" sz="3200" dirty="0">
                <a:latin typeface="Agency FB" panose="020B0503020202020204" pitchFamily="34" charset="0"/>
              </a:rPr>
              <a:t>In short, you don’t want a single point of failure that all the applications depend on.</a:t>
            </a:r>
          </a:p>
        </p:txBody>
      </p:sp>
    </p:spTree>
    <p:extLst>
      <p:ext uri="{BB962C8B-B14F-4D97-AF65-F5344CB8AC3E}">
        <p14:creationId xmlns:p14="http://schemas.microsoft.com/office/powerpoint/2010/main" val="16116853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06769" y="1635369"/>
            <a:ext cx="9601200" cy="3581400"/>
          </a:xfrm>
        </p:spPr>
        <p:txBody>
          <a:bodyPr>
            <a:normAutofit/>
          </a:bodyPr>
          <a:lstStyle/>
          <a:p>
            <a:r>
              <a:rPr lang="en-US" sz="2800" dirty="0"/>
              <a:t>Shared mechanisms can provide information paths that others can interfere with</a:t>
            </a:r>
          </a:p>
          <a:p>
            <a:r>
              <a:rPr lang="en-US" sz="2800" dirty="0"/>
              <a:t>Users shouldn’t share system mechanisms (think file sharing)</a:t>
            </a:r>
          </a:p>
          <a:p>
            <a:pPr lvl="1"/>
            <a:r>
              <a:rPr lang="en-US" sz="2800" dirty="0"/>
              <a:t>If one user clicks a bad link and gets a virus, other users suffer</a:t>
            </a:r>
            <a:endParaRPr lang="en-US" sz="2800" dirty="0"/>
          </a:p>
          <a:p>
            <a:pPr lvl="1"/>
            <a:r>
              <a:rPr lang="en-US" sz="2800" dirty="0"/>
              <a:t>Isolate users and their activities from each other</a:t>
            </a:r>
          </a:p>
        </p:txBody>
      </p:sp>
    </p:spTree>
    <p:extLst>
      <p:ext uri="{BB962C8B-B14F-4D97-AF65-F5344CB8AC3E}">
        <p14:creationId xmlns:p14="http://schemas.microsoft.com/office/powerpoint/2010/main" val="2379923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905608"/>
          </a:xfrm>
        </p:spPr>
        <p:txBody>
          <a:bodyPr/>
          <a:lstStyle/>
          <a:p>
            <a:r>
              <a:rPr lang="en-US" dirty="0">
                <a:latin typeface="Agency FB" panose="020B0503020202020204" pitchFamily="34" charset="0"/>
              </a:rPr>
              <a:t>Example – </a:t>
            </a:r>
            <a:r>
              <a:rPr lang="en-US" dirty="0" err="1">
                <a:latin typeface="Agency FB" panose="020B0503020202020204" pitchFamily="34" charset="0"/>
              </a:rPr>
              <a:t>DoS</a:t>
            </a:r>
            <a:r>
              <a:rPr lang="en-US" dirty="0">
                <a:latin typeface="Agency FB" panose="020B0503020202020204" pitchFamily="34" charset="0"/>
              </a:rPr>
              <a:t> (denial of service)</a:t>
            </a:r>
          </a:p>
        </p:txBody>
      </p:sp>
      <p:sp>
        <p:nvSpPr>
          <p:cNvPr id="3" name="Content Placeholder 2"/>
          <p:cNvSpPr>
            <a:spLocks noGrp="1"/>
          </p:cNvSpPr>
          <p:nvPr>
            <p:ph idx="1"/>
          </p:nvPr>
        </p:nvSpPr>
        <p:spPr>
          <a:xfrm>
            <a:off x="1371600" y="1591408"/>
            <a:ext cx="9601200" cy="4064977"/>
          </a:xfrm>
        </p:spPr>
        <p:txBody>
          <a:bodyPr>
            <a:noAutofit/>
          </a:bodyPr>
          <a:lstStyle/>
          <a:p>
            <a:r>
              <a:rPr lang="en-US" dirty="0"/>
              <a:t>How it relates to Minimize Common Mechanism principle:</a:t>
            </a:r>
          </a:p>
          <a:p>
            <a:pPr lvl="1"/>
            <a:r>
              <a:rPr lang="en-US" dirty="0"/>
              <a:t>Attackers flood one of the functions of the mechanism. So, the failure of the attacked function will compromise the other functions.</a:t>
            </a:r>
          </a:p>
          <a:p>
            <a:r>
              <a:rPr lang="en-US" dirty="0"/>
              <a:t>Company has a website they sell stuff on. Attackers flood the comments portion of the website which overloads the service, taking the website down. Customers aren’t able to buy from the website now and go elsewhere.</a:t>
            </a:r>
          </a:p>
          <a:p>
            <a:r>
              <a:rPr lang="en-US" dirty="0" err="1"/>
              <a:t>Mirai</a:t>
            </a:r>
            <a:r>
              <a:rPr lang="en-US" dirty="0"/>
              <a:t>. Largest </a:t>
            </a:r>
            <a:r>
              <a:rPr lang="en-US" dirty="0" err="1"/>
              <a:t>DoS</a:t>
            </a:r>
            <a:r>
              <a:rPr lang="en-US" dirty="0"/>
              <a:t> attack as of 2016. What made this </a:t>
            </a:r>
            <a:r>
              <a:rPr lang="en-US" dirty="0" err="1"/>
              <a:t>DoS</a:t>
            </a:r>
            <a:r>
              <a:rPr lang="en-US" dirty="0"/>
              <a:t> attack so large is that it used “internet of things” devices (</a:t>
            </a:r>
            <a:r>
              <a:rPr lang="en-US" dirty="0" err="1"/>
              <a:t>IoT</a:t>
            </a:r>
            <a:r>
              <a:rPr lang="en-US" dirty="0"/>
              <a:t>) instead of just computers.</a:t>
            </a:r>
          </a:p>
          <a:p>
            <a:pPr lvl="1"/>
            <a:r>
              <a:rPr lang="en-US" dirty="0"/>
              <a:t>https://www.theguardian.com/technology/2016/oct/26/ddos-attack-dyn-mirai-botnet</a:t>
            </a:r>
          </a:p>
        </p:txBody>
      </p:sp>
    </p:spTree>
    <p:extLst>
      <p:ext uri="{BB962C8B-B14F-4D97-AF65-F5344CB8AC3E}">
        <p14:creationId xmlns:p14="http://schemas.microsoft.com/office/powerpoint/2010/main" val="29183065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gency FB" panose="020B0503020202020204" pitchFamily="34" charset="0"/>
              </a:rPr>
              <a:t>Why do we follow this security principle?</a:t>
            </a:r>
          </a:p>
        </p:txBody>
      </p:sp>
      <p:sp>
        <p:nvSpPr>
          <p:cNvPr id="3" name="Content Placeholder 2"/>
          <p:cNvSpPr>
            <a:spLocks noGrp="1"/>
          </p:cNvSpPr>
          <p:nvPr>
            <p:ph idx="1"/>
          </p:nvPr>
        </p:nvSpPr>
        <p:spPr>
          <a:xfrm>
            <a:off x="1371600" y="1899139"/>
            <a:ext cx="9601200" cy="3581400"/>
          </a:xfrm>
        </p:spPr>
        <p:txBody>
          <a:bodyPr>
            <a:normAutofit/>
          </a:bodyPr>
          <a:lstStyle/>
          <a:p>
            <a:r>
              <a:rPr lang="en-US" sz="2800" dirty="0"/>
              <a:t>The failure of a function that is shared means the security of all the other functions is compromised by one action</a:t>
            </a:r>
          </a:p>
          <a:p>
            <a:r>
              <a:rPr lang="en-US" sz="2800" dirty="0"/>
              <a:t>Limits the impact of any security failure, so other components are not compromised</a:t>
            </a:r>
          </a:p>
        </p:txBody>
      </p:sp>
    </p:spTree>
    <p:extLst>
      <p:ext uri="{BB962C8B-B14F-4D97-AF65-F5344CB8AC3E}">
        <p14:creationId xmlns:p14="http://schemas.microsoft.com/office/powerpoint/2010/main" val="3539855973"/>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TM10001105[[fn=Crop]]</Template>
  <TotalTime>109</TotalTime>
  <Words>253</Words>
  <Application>Microsoft Office PowerPoint</Application>
  <PresentationFormat>Widescreen</PresentationFormat>
  <Paragraphs>17</Paragraphs>
  <Slides>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Agency FB</vt:lpstr>
      <vt:lpstr>Franklin Gothic Book</vt:lpstr>
      <vt:lpstr>Crop</vt:lpstr>
      <vt:lpstr>PowerPoint Presentation</vt:lpstr>
      <vt:lpstr>PowerPoint Presentation</vt:lpstr>
      <vt:lpstr>PowerPoint Presentation</vt:lpstr>
      <vt:lpstr>Example – DoS (denial of service)</vt:lpstr>
      <vt:lpstr>Why do we follow this security principle?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Hahn, Danica</dc:creator>
  <cp:lastModifiedBy>Hahn, Danica</cp:lastModifiedBy>
  <cp:revision>23</cp:revision>
  <dcterms:created xsi:type="dcterms:W3CDTF">2017-05-16T21:38:26Z</dcterms:created>
  <dcterms:modified xsi:type="dcterms:W3CDTF">2017-06-05T15:05:21Z</dcterms:modified>
</cp:coreProperties>
</file>